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4"/>
    <p:sldMasterId id="2147484091" r:id="rId5"/>
    <p:sldMasterId id="2147484128" r:id="rId6"/>
  </p:sldMasterIdLst>
  <p:notesMasterIdLst>
    <p:notesMasterId r:id="rId32"/>
  </p:notesMasterIdLst>
  <p:handoutMasterIdLst>
    <p:handoutMasterId r:id="rId33"/>
  </p:handoutMasterIdLst>
  <p:sldIdLst>
    <p:sldId id="3179" r:id="rId7"/>
    <p:sldId id="3154" r:id="rId8"/>
    <p:sldId id="3176" r:id="rId9"/>
    <p:sldId id="1532" r:id="rId10"/>
    <p:sldId id="1531" r:id="rId11"/>
    <p:sldId id="500" r:id="rId12"/>
    <p:sldId id="3204" r:id="rId13"/>
    <p:sldId id="3207" r:id="rId14"/>
    <p:sldId id="3182" r:id="rId15"/>
    <p:sldId id="1533" r:id="rId16"/>
    <p:sldId id="1534" r:id="rId17"/>
    <p:sldId id="1552" r:id="rId18"/>
    <p:sldId id="1535" r:id="rId19"/>
    <p:sldId id="1549" r:id="rId20"/>
    <p:sldId id="3193" r:id="rId21"/>
    <p:sldId id="3195" r:id="rId22"/>
    <p:sldId id="3206" r:id="rId23"/>
    <p:sldId id="3200" r:id="rId24"/>
    <p:sldId id="1541" r:id="rId25"/>
    <p:sldId id="449" r:id="rId26"/>
    <p:sldId id="457" r:id="rId27"/>
    <p:sldId id="3191" r:id="rId28"/>
    <p:sldId id="1544" r:id="rId29"/>
    <p:sldId id="3208" r:id="rId30"/>
    <p:sldId id="3205" r:id="rId31"/>
  </p:sldIdLst>
  <p:sldSz cx="9144000" cy="5143500" type="screen16x9"/>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CA10481-AEE3-4C3F-9B6D-9B7A8646A6E7}">
          <p14:sldIdLst>
            <p14:sldId id="3179"/>
            <p14:sldId id="3154"/>
            <p14:sldId id="3176"/>
            <p14:sldId id="1532"/>
            <p14:sldId id="1531"/>
            <p14:sldId id="500"/>
            <p14:sldId id="3204"/>
            <p14:sldId id="3207"/>
            <p14:sldId id="3182"/>
            <p14:sldId id="1533"/>
            <p14:sldId id="1534"/>
            <p14:sldId id="1552"/>
            <p14:sldId id="1535"/>
            <p14:sldId id="1549"/>
            <p14:sldId id="3193"/>
            <p14:sldId id="3195"/>
            <p14:sldId id="3206"/>
            <p14:sldId id="3200"/>
            <p14:sldId id="1541"/>
            <p14:sldId id="449"/>
            <p14:sldId id="457"/>
            <p14:sldId id="3191"/>
            <p14:sldId id="1544"/>
            <p14:sldId id="3208"/>
            <p14:sldId id="3205"/>
          </p14:sldIdLst>
        </p14:section>
      </p14:sectionLst>
    </p:ext>
    <p:ext uri="{EFAFB233-063F-42B5-8137-9DF3F51BA10A}">
      <p15:sldGuideLst xmlns:p15="http://schemas.microsoft.com/office/powerpoint/2012/main">
        <p15:guide id="2" orient="horz" pos="3228" userDrawn="1">
          <p15:clr>
            <a:srgbClr val="A4A3A4"/>
          </p15:clr>
        </p15:guide>
        <p15:guide id="3" pos="168"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5"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cott Prugh" initials="SP [2]" lastIdx="2" clrIdx="6">
    <p:extLst>
      <p:ext uri="{19B8F6BF-5375-455C-9EA6-DF929625EA0E}">
        <p15:presenceInfo xmlns:p15="http://schemas.microsoft.com/office/powerpoint/2012/main" userId="S::Scott.Prugh@csgi.com::c100e5f4-969d-43a1-ae8c-f4e04426359e" providerId="AD"/>
      </p:ext>
    </p:extLst>
  </p:cmAuthor>
  <p:cmAuthor id="1" name="Kimberly Caulfield" initials="KC" lastIdx="4" clrIdx="0"/>
  <p:cmAuthor id="2" name="Kent Steffen" initials="KS [3]" lastIdx="1" clrIdx="1"/>
  <p:cmAuthor id="3" name="Scott Prugh" initials="" lastIdx="0" clrIdx="2"/>
  <p:cmAuthor id="4" name="Scott Prugh" initials="SP" lastIdx="1" clrIdx="3">
    <p:extLst>
      <p:ext uri="{19B8F6BF-5375-455C-9EA6-DF929625EA0E}">
        <p15:presenceInfo xmlns:p15="http://schemas.microsoft.com/office/powerpoint/2012/main" userId="S-1-5-21-3793588157-1358560263-2317250270-31723" providerId="AD"/>
      </p:ext>
    </p:extLst>
  </p:cmAuthor>
  <p:cmAuthor id="5" name="Brian Clark" initials="BC" lastIdx="3" clrIdx="4">
    <p:extLst>
      <p:ext uri="{19B8F6BF-5375-455C-9EA6-DF929625EA0E}">
        <p15:presenceInfo xmlns:p15="http://schemas.microsoft.com/office/powerpoint/2012/main" userId="Brian Clark" providerId="None"/>
      </p:ext>
    </p:extLst>
  </p:cmAuthor>
  <p:cmAuthor id="6" name="Gary Gauger" initials="GG" lastIdx="17" clrIdx="5">
    <p:extLst>
      <p:ext uri="{19B8F6BF-5375-455C-9EA6-DF929625EA0E}">
        <p15:presenceInfo xmlns:p15="http://schemas.microsoft.com/office/powerpoint/2012/main" userId="S-1-5-21-3793588157-1358560263-2317250270-12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86E"/>
    <a:srgbClr val="699BD2"/>
    <a:srgbClr val="75CA93"/>
    <a:srgbClr val="F15E3D"/>
    <a:srgbClr val="FAA51F"/>
    <a:srgbClr val="111B1E"/>
    <a:srgbClr val="AD5FE7"/>
    <a:srgbClr val="CD9FF1"/>
    <a:srgbClr val="B4DA8C"/>
    <a:srgbClr val="9F9F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622701-6D96-4CF4-B0C6-5698170BE650}" v="1699" dt="2020-09-27T16:16:17.5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82190" autoAdjust="0"/>
  </p:normalViewPr>
  <p:slideViewPr>
    <p:cSldViewPr snapToGrid="0" showGuides="1">
      <p:cViewPr varScale="1">
        <p:scale>
          <a:sx n="181" d="100"/>
          <a:sy n="181" d="100"/>
        </p:scale>
        <p:origin x="260" y="96"/>
      </p:cViewPr>
      <p:guideLst>
        <p:guide orient="horz" pos="3228"/>
        <p:guide pos="168"/>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66" d="100"/>
          <a:sy n="66" d="100"/>
        </p:scale>
        <p:origin x="0" y="0"/>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5/10/relationships/revisionInfo" Target="revisionInfo.xml"/><Relationship Id="rId21" Type="http://schemas.openxmlformats.org/officeDocument/2006/relationships/slide" Target="slides/slide15.xml"/><Relationship Id="rId34"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69921" cy="480059"/>
          </a:xfrm>
          <a:prstGeom prst="rect">
            <a:avLst/>
          </a:prstGeom>
        </p:spPr>
        <p:txBody>
          <a:bodyPr vert="horz" lIns="95079" tIns="47540" rIns="95079" bIns="47540" rtlCol="0"/>
          <a:lstStyle>
            <a:lvl1pPr algn="l">
              <a:defRPr sz="1200"/>
            </a:lvl1pPr>
          </a:lstStyle>
          <a:p>
            <a:endParaRPr lang="en-US"/>
          </a:p>
        </p:txBody>
      </p:sp>
      <p:sp>
        <p:nvSpPr>
          <p:cNvPr id="3" name="Date Placeholder 2"/>
          <p:cNvSpPr>
            <a:spLocks noGrp="1"/>
          </p:cNvSpPr>
          <p:nvPr>
            <p:ph type="dt" sz="quarter" idx="1"/>
          </p:nvPr>
        </p:nvSpPr>
        <p:spPr>
          <a:xfrm>
            <a:off x="4143588" y="1"/>
            <a:ext cx="3169921" cy="480059"/>
          </a:xfrm>
          <a:prstGeom prst="rect">
            <a:avLst/>
          </a:prstGeom>
        </p:spPr>
        <p:txBody>
          <a:bodyPr vert="horz" lIns="95079" tIns="47540" rIns="95079" bIns="47540" rtlCol="0"/>
          <a:lstStyle>
            <a:lvl1pPr algn="r">
              <a:defRPr sz="1200"/>
            </a:lvl1pPr>
          </a:lstStyle>
          <a:p>
            <a:fld id="{1867BF48-70F1-411C-BBC1-D4A6DF325058}" type="datetimeFigureOut">
              <a:rPr lang="en-US" smtClean="0"/>
              <a:pPr/>
              <a:t>9/26/2020</a:t>
            </a:fld>
            <a:endParaRPr lang="en-US"/>
          </a:p>
        </p:txBody>
      </p:sp>
      <p:sp>
        <p:nvSpPr>
          <p:cNvPr id="4" name="Footer Placeholder 3"/>
          <p:cNvSpPr>
            <a:spLocks noGrp="1"/>
          </p:cNvSpPr>
          <p:nvPr>
            <p:ph type="ftr" sz="quarter" idx="2"/>
          </p:nvPr>
        </p:nvSpPr>
        <p:spPr>
          <a:xfrm>
            <a:off x="1" y="9119474"/>
            <a:ext cx="3169921" cy="480059"/>
          </a:xfrm>
          <a:prstGeom prst="rect">
            <a:avLst/>
          </a:prstGeom>
        </p:spPr>
        <p:txBody>
          <a:bodyPr vert="horz" lIns="95079" tIns="47540" rIns="95079" bIns="47540" rtlCol="0" anchor="b"/>
          <a:lstStyle>
            <a:lvl1pPr algn="l">
              <a:defRPr sz="1200"/>
            </a:lvl1pPr>
          </a:lstStyle>
          <a:p>
            <a:endParaRPr lang="en-US"/>
          </a:p>
        </p:txBody>
      </p:sp>
      <p:sp>
        <p:nvSpPr>
          <p:cNvPr id="5" name="Slide Number Placeholder 4"/>
          <p:cNvSpPr>
            <a:spLocks noGrp="1"/>
          </p:cNvSpPr>
          <p:nvPr>
            <p:ph type="sldNum" sz="quarter" idx="3"/>
          </p:nvPr>
        </p:nvSpPr>
        <p:spPr>
          <a:xfrm>
            <a:off x="4143588" y="9119474"/>
            <a:ext cx="3169921" cy="480059"/>
          </a:xfrm>
          <a:prstGeom prst="rect">
            <a:avLst/>
          </a:prstGeom>
        </p:spPr>
        <p:txBody>
          <a:bodyPr vert="horz" lIns="95079" tIns="47540" rIns="95079" bIns="47540" rtlCol="0" anchor="b"/>
          <a:lstStyle>
            <a:lvl1pPr algn="r">
              <a:defRPr sz="1200"/>
            </a:lvl1pPr>
          </a:lstStyle>
          <a:p>
            <a:fld id="{526453C2-68DF-4782-B80C-08879780704B}" type="slidenum">
              <a:rPr lang="en-US" smtClean="0"/>
              <a:pPr/>
              <a:t>‹#›</a:t>
            </a:fld>
            <a:endParaRPr lang="en-US"/>
          </a:p>
        </p:txBody>
      </p:sp>
    </p:spTree>
    <p:extLst>
      <p:ext uri="{BB962C8B-B14F-4D97-AF65-F5344CB8AC3E}">
        <p14:creationId xmlns:p14="http://schemas.microsoft.com/office/powerpoint/2010/main" val="324258799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69921" cy="480059"/>
          </a:xfrm>
          <a:prstGeom prst="rect">
            <a:avLst/>
          </a:prstGeom>
        </p:spPr>
        <p:txBody>
          <a:bodyPr vert="horz" lIns="95079" tIns="47540" rIns="95079" bIns="47540" rtlCol="0"/>
          <a:lstStyle>
            <a:lvl1pPr algn="l">
              <a:defRPr sz="1200"/>
            </a:lvl1pPr>
          </a:lstStyle>
          <a:p>
            <a:endParaRPr lang="en-US"/>
          </a:p>
        </p:txBody>
      </p:sp>
      <p:sp>
        <p:nvSpPr>
          <p:cNvPr id="3" name="Date Placeholder 2"/>
          <p:cNvSpPr>
            <a:spLocks noGrp="1"/>
          </p:cNvSpPr>
          <p:nvPr>
            <p:ph type="dt" idx="1"/>
          </p:nvPr>
        </p:nvSpPr>
        <p:spPr>
          <a:xfrm>
            <a:off x="4143588" y="1"/>
            <a:ext cx="3169921" cy="480059"/>
          </a:xfrm>
          <a:prstGeom prst="rect">
            <a:avLst/>
          </a:prstGeom>
        </p:spPr>
        <p:txBody>
          <a:bodyPr vert="horz" lIns="95079" tIns="47540" rIns="95079" bIns="47540" rtlCol="0"/>
          <a:lstStyle>
            <a:lvl1pPr algn="r">
              <a:defRPr sz="1200"/>
            </a:lvl1pPr>
          </a:lstStyle>
          <a:p>
            <a:fld id="{79107460-EF27-49C7-A0A3-0C3788E0472E}" type="datetimeFigureOut">
              <a:rPr lang="en-US" smtClean="0"/>
              <a:pPr/>
              <a:t>9/26/2020</a:t>
            </a:fld>
            <a:endParaRPr lang="en-US"/>
          </a:p>
        </p:txBody>
      </p:sp>
      <p:sp>
        <p:nvSpPr>
          <p:cNvPr id="4" name="Slide Image Placeholder 3"/>
          <p:cNvSpPr>
            <a:spLocks noGrp="1" noRot="1" noChangeAspect="1"/>
          </p:cNvSpPr>
          <p:nvPr>
            <p:ph type="sldImg" idx="2"/>
          </p:nvPr>
        </p:nvSpPr>
        <p:spPr>
          <a:xfrm>
            <a:off x="454025" y="719138"/>
            <a:ext cx="6407150" cy="3603625"/>
          </a:xfrm>
          <a:prstGeom prst="rect">
            <a:avLst/>
          </a:prstGeom>
          <a:noFill/>
          <a:ln w="12700">
            <a:solidFill>
              <a:prstClr val="black"/>
            </a:solidFill>
          </a:ln>
        </p:spPr>
        <p:txBody>
          <a:bodyPr vert="horz" lIns="95079" tIns="47540" rIns="95079" bIns="47540" rtlCol="0" anchor="ctr"/>
          <a:lstStyle/>
          <a:p>
            <a:endParaRPr lang="en-US"/>
          </a:p>
        </p:txBody>
      </p:sp>
      <p:sp>
        <p:nvSpPr>
          <p:cNvPr id="5" name="Notes Placeholder 4"/>
          <p:cNvSpPr>
            <a:spLocks noGrp="1"/>
          </p:cNvSpPr>
          <p:nvPr>
            <p:ph type="body" sz="quarter" idx="3"/>
          </p:nvPr>
        </p:nvSpPr>
        <p:spPr>
          <a:xfrm>
            <a:off x="731521" y="4560572"/>
            <a:ext cx="5852160" cy="4320539"/>
          </a:xfrm>
          <a:prstGeom prst="rect">
            <a:avLst/>
          </a:prstGeom>
        </p:spPr>
        <p:txBody>
          <a:bodyPr vert="horz" lIns="95079" tIns="47540" rIns="95079" bIns="475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119474"/>
            <a:ext cx="3169921" cy="480059"/>
          </a:xfrm>
          <a:prstGeom prst="rect">
            <a:avLst/>
          </a:prstGeom>
        </p:spPr>
        <p:txBody>
          <a:bodyPr vert="horz" lIns="95079" tIns="47540" rIns="95079" bIns="47540" rtlCol="0" anchor="b"/>
          <a:lstStyle>
            <a:lvl1pPr algn="l">
              <a:defRPr sz="1200"/>
            </a:lvl1pPr>
          </a:lstStyle>
          <a:p>
            <a:endParaRPr lang="en-US"/>
          </a:p>
        </p:txBody>
      </p:sp>
      <p:sp>
        <p:nvSpPr>
          <p:cNvPr id="7" name="Slide Number Placeholder 6"/>
          <p:cNvSpPr>
            <a:spLocks noGrp="1"/>
          </p:cNvSpPr>
          <p:nvPr>
            <p:ph type="sldNum" sz="quarter" idx="5"/>
          </p:nvPr>
        </p:nvSpPr>
        <p:spPr>
          <a:xfrm>
            <a:off x="4143588" y="9119474"/>
            <a:ext cx="3169921" cy="480059"/>
          </a:xfrm>
          <a:prstGeom prst="rect">
            <a:avLst/>
          </a:prstGeom>
        </p:spPr>
        <p:txBody>
          <a:bodyPr vert="horz" lIns="95079" tIns="47540" rIns="95079" bIns="47540" rtlCol="0" anchor="b"/>
          <a:lstStyle>
            <a:lvl1pPr algn="r">
              <a:defRPr sz="1200"/>
            </a:lvl1pPr>
          </a:lstStyle>
          <a:p>
            <a:fld id="{10123C24-0C4B-4532-916C-040E929711FF}" type="slidenum">
              <a:rPr lang="en-US" smtClean="0"/>
              <a:pPr/>
              <a:t>‹#›</a:t>
            </a:fld>
            <a:endParaRPr lang="en-US"/>
          </a:p>
        </p:txBody>
      </p:sp>
    </p:spTree>
    <p:extLst>
      <p:ext uri="{BB962C8B-B14F-4D97-AF65-F5344CB8AC3E}">
        <p14:creationId xmlns:p14="http://schemas.microsoft.com/office/powerpoint/2010/main" val="368534789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7784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What we did…</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Rewrite</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Shift to Commodity Hardware</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Benefits</a:t>
            </a:r>
          </a:p>
          <a:p>
            <a:pPr marL="1143000" marR="0" lvl="2" indent="-228600">
              <a:lnSpc>
                <a:spcPct val="107000"/>
              </a:lnSpc>
              <a:spcBef>
                <a:spcPts val="0"/>
              </a:spcBef>
              <a:spcAft>
                <a:spcPts val="80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xxx</a:t>
            </a:r>
          </a:p>
          <a:p>
            <a:endParaRPr lang="en-US" dirty="0"/>
          </a:p>
        </p:txBody>
      </p:sp>
    </p:spTree>
    <p:extLst>
      <p:ext uri="{BB962C8B-B14F-4D97-AF65-F5344CB8AC3E}">
        <p14:creationId xmlns:p14="http://schemas.microsoft.com/office/powerpoint/2010/main" val="1423118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Intro - The Story of Merging Development and Operations (Ken)</a:t>
            </a:r>
          </a:p>
          <a:p>
            <a:pPr marL="742950" marR="0" lvl="1" indent="-285750">
              <a:lnSpc>
                <a:spcPct val="107000"/>
              </a:lnSpc>
              <a:spcBef>
                <a:spcPts val="0"/>
              </a:spcBef>
              <a:spcAft>
                <a:spcPts val="0"/>
              </a:spcAft>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Having worked through the SLBOS migrations, we still were not hitting on all cylinders.  </a:t>
            </a:r>
          </a:p>
          <a:p>
            <a:pPr marL="742950" marR="0" lvl="1" indent="-285750">
              <a:lnSpc>
                <a:spcPct val="107000"/>
              </a:lnSpc>
              <a:spcBef>
                <a:spcPts val="0"/>
              </a:spcBef>
              <a:spcAft>
                <a:spcPts val="0"/>
              </a:spcAft>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We still had Development (reporting to me) and Operations (reporting to another leader in the organization).</a:t>
            </a:r>
          </a:p>
          <a:p>
            <a:pPr marL="742950" marR="0" lvl="1" indent="-285750">
              <a:lnSpc>
                <a:spcPct val="107000"/>
              </a:lnSpc>
              <a:spcBef>
                <a:spcPts val="0"/>
              </a:spcBef>
              <a:spcAft>
                <a:spcPts val="0"/>
              </a:spcAft>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Planning work was impossible.  Development would commit to work but Operations had a separate list of priorities.</a:t>
            </a:r>
          </a:p>
          <a:p>
            <a:pPr marL="742950" marR="0" lvl="1" indent="-285750">
              <a:lnSpc>
                <a:spcPct val="107000"/>
              </a:lnSpc>
              <a:spcBef>
                <a:spcPts val="0"/>
              </a:spcBef>
              <a:spcAft>
                <a:spcPts val="0"/>
              </a:spcAft>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I had to go to the CEO and tell him he had to choose one leader.  There should be one organization with cross functional teams.</a:t>
            </a:r>
          </a:p>
          <a:p>
            <a:pPr marL="742950" marR="0" lvl="1" indent="-285750">
              <a:lnSpc>
                <a:spcPct val="107000"/>
              </a:lnSpc>
              <a:spcBef>
                <a:spcPts val="0"/>
              </a:spcBef>
              <a:spcAft>
                <a:spcPts val="0"/>
              </a:spcAft>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I felt so strongly that I told him I’d resign if he decided the better leader was my peer.  This was a decision he had to make.</a:t>
            </a:r>
          </a:p>
          <a:p>
            <a:pPr marL="742950" marR="0" lvl="1" indent="-285750">
              <a:lnSpc>
                <a:spcPct val="107000"/>
              </a:lnSpc>
              <a:spcBef>
                <a:spcPts val="0"/>
              </a:spcBef>
              <a:spcAft>
                <a:spcPts val="0"/>
              </a:spcAft>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In the end, our CEO had the courage to make a difficult decision.  He rolled Development and Operations under me.</a:t>
            </a:r>
          </a:p>
          <a:p>
            <a:pPr marL="742950" marR="0" lvl="1" indent="-285750">
              <a:lnSpc>
                <a:spcPct val="107000"/>
              </a:lnSpc>
              <a:spcBef>
                <a:spcPts val="0"/>
              </a:spcBef>
              <a:spcAft>
                <a:spcPts val="800"/>
              </a:spcAft>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We reorganized with cross functional teams.  Teams were comprised of developers and operations staff.  That is when the real fun started.</a:t>
            </a:r>
          </a:p>
          <a:p>
            <a:endParaRPr lang="en-US"/>
          </a:p>
        </p:txBody>
      </p:sp>
    </p:spTree>
    <p:extLst>
      <p:ext uri="{BB962C8B-B14F-4D97-AF65-F5344CB8AC3E}">
        <p14:creationId xmlns:p14="http://schemas.microsoft.com/office/powerpoint/2010/main" val="2719901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Body - The Story of Merging Development and Operations (Scott)</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This was not a popular decision.</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We were asking people to change the way they worked and we defined new expectations.</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Developers carried pagers.</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Operations people learned to write code.</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We had difficult discussions</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We committed to helping people learn new skills</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Some opted out of the organization (e.g. system admins who didn’t want to learn about automation).</a:t>
            </a:r>
          </a:p>
          <a:p>
            <a:endParaRPr lang="en-US" dirty="0"/>
          </a:p>
          <a:p>
            <a:endParaRPr lang="en-US" dirty="0"/>
          </a:p>
        </p:txBody>
      </p:sp>
    </p:spTree>
    <p:extLst>
      <p:ext uri="{BB962C8B-B14F-4D97-AF65-F5344CB8AC3E}">
        <p14:creationId xmlns:p14="http://schemas.microsoft.com/office/powerpoint/2010/main" val="3868828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But…  We immediately saw massive improvements.</a:t>
            </a:r>
          </a:p>
          <a:p>
            <a:pPr marL="1143000" marR="0" lvl="2" indent="-228600">
              <a:lnSpc>
                <a:spcPct val="107000"/>
              </a:lnSpc>
              <a:spcBef>
                <a:spcPts val="0"/>
              </a:spcBef>
              <a:spcAft>
                <a:spcPts val="80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Story of SQL script run to fix out of sync issue.</a:t>
            </a:r>
          </a:p>
          <a:p>
            <a:endParaRPr lang="en-US" dirty="0"/>
          </a:p>
        </p:txBody>
      </p:sp>
    </p:spTree>
    <p:extLst>
      <p:ext uri="{BB962C8B-B14F-4D97-AF65-F5344CB8AC3E}">
        <p14:creationId xmlns:p14="http://schemas.microsoft.com/office/powerpoint/2010/main" val="1334221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Intro – Growing Leaders (Ken)</a:t>
            </a:r>
          </a:p>
          <a:p>
            <a:pPr marL="742950" marR="0" lvl="1" indent="-285750">
              <a:lnSpc>
                <a:spcPct val="107000"/>
              </a:lnSpc>
              <a:spcBef>
                <a:spcPts val="0"/>
              </a:spcBef>
              <a:spcAft>
                <a:spcPts val="0"/>
              </a:spcAft>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Scott and I have been through many battles.   CSG is the third company where we’ve worked together.  From our consulting days, to founding a start-up, to working for CSG, Scott and I have shared a strong working relationship built on mutual respect and trust.</a:t>
            </a:r>
          </a:p>
          <a:p>
            <a:pPr marL="742950" marR="0" lvl="1" indent="-285750">
              <a:lnSpc>
                <a:spcPct val="107000"/>
              </a:lnSpc>
              <a:spcBef>
                <a:spcPts val="0"/>
              </a:spcBef>
              <a:spcAft>
                <a:spcPts val="0"/>
              </a:spcAft>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During that time, I’ve seen Scott grow.   In the early years, Scott was an amazing programmer.  The term “10x developer” applied to Scott.  He was 10 times as productive as his peers.</a:t>
            </a:r>
          </a:p>
          <a:p>
            <a:pPr marL="742950" marR="0" lvl="1" indent="-285750">
              <a:lnSpc>
                <a:spcPct val="107000"/>
              </a:lnSpc>
              <a:spcBef>
                <a:spcPts val="0"/>
              </a:spcBef>
              <a:spcAft>
                <a:spcPts val="0"/>
              </a:spcAft>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Throughout the years, I have challenged Scott with increasing levels of responsibility.</a:t>
            </a:r>
          </a:p>
          <a:p>
            <a:pPr marL="742950" marR="0" lvl="1" indent="-285750">
              <a:lnSpc>
                <a:spcPct val="107000"/>
              </a:lnSpc>
              <a:spcBef>
                <a:spcPts val="0"/>
              </a:spcBef>
              <a:spcAft>
                <a:spcPts val="0"/>
              </a:spcAft>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However, there was a time years ago where I told Scott we were reaching the limits of what he could personally do.  I told him I need him to evolve from a “10x developer” to a “10x leader”.   </a:t>
            </a:r>
          </a:p>
          <a:p>
            <a:pPr marL="742950" marR="0" lvl="1" indent="-285750">
              <a:lnSpc>
                <a:spcPct val="107000"/>
              </a:lnSpc>
              <a:spcBef>
                <a:spcPts val="0"/>
              </a:spcBef>
              <a:spcAft>
                <a:spcPts val="0"/>
              </a:spcAft>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Today, I couldn’t be more proud of Scott’s leadership.   Not only has he been the catalyst for transformational change but he’s also built a team of amazing leaders – many of whom have either spoken here at DOES or who were pivotal leaders in our transformational journey.  (Erica, Steve, Jeremy, Brian)</a:t>
            </a:r>
          </a:p>
          <a:p>
            <a:pPr marL="742950" marR="0" lvl="1" indent="-285750">
              <a:lnSpc>
                <a:spcPct val="107000"/>
              </a:lnSpc>
              <a:spcBef>
                <a:spcPts val="0"/>
              </a:spcBef>
              <a:spcAft>
                <a:spcPts val="800"/>
              </a:spcAft>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But rather than have me tell you about the importance of leadership, let me pass it off to Scott.</a:t>
            </a:r>
          </a:p>
          <a:p>
            <a:endParaRPr lang="en-US"/>
          </a:p>
        </p:txBody>
      </p:sp>
    </p:spTree>
    <p:extLst>
      <p:ext uri="{BB962C8B-B14F-4D97-AF65-F5344CB8AC3E}">
        <p14:creationId xmlns:p14="http://schemas.microsoft.com/office/powerpoint/2010/main" val="3436385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nSpc>
                <a:spcPct val="107000"/>
              </a:lnSpc>
              <a:spcBef>
                <a:spcPts val="0"/>
              </a:spcBef>
              <a:spcAft>
                <a:spcPts val="800"/>
              </a:spcAft>
              <a:buFont typeface="Courier New" panose="02070309020205020404" pitchFamily="49" charset="0"/>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V=VISION</a:t>
            </a:r>
          </a:p>
          <a:p>
            <a:pPr marL="0" marR="0" lvl="0" indent="0">
              <a:lnSpc>
                <a:spcPct val="107000"/>
              </a:lnSpc>
              <a:spcBef>
                <a:spcPts val="0"/>
              </a:spcBef>
              <a:spcAft>
                <a:spcPts val="800"/>
              </a:spcAft>
              <a:buFont typeface="Courier New" panose="02070309020205020404" pitchFamily="49" charset="0"/>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IC=INSPIRATIONAL COMMUNICATION</a:t>
            </a:r>
          </a:p>
          <a:p>
            <a:pPr marL="0" marR="0" lvl="0" indent="0">
              <a:lnSpc>
                <a:spcPct val="107000"/>
              </a:lnSpc>
              <a:spcBef>
                <a:spcPts val="0"/>
              </a:spcBef>
              <a:spcAft>
                <a:spcPts val="800"/>
              </a:spcAft>
              <a:buFont typeface="Courier New" panose="02070309020205020404" pitchFamily="49" charset="0"/>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PR=PERSONAL RECOGNITION</a:t>
            </a:r>
          </a:p>
          <a:p>
            <a:pPr marL="0" marR="0" lvl="0" indent="0">
              <a:lnSpc>
                <a:spcPct val="107000"/>
              </a:lnSpc>
              <a:spcBef>
                <a:spcPts val="0"/>
              </a:spcBef>
              <a:spcAft>
                <a:spcPts val="800"/>
              </a:spcAft>
              <a:buFont typeface="Courier New" panose="02070309020205020404" pitchFamily="49" charset="0"/>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SL=SUPPORTIVE LEADERSHIP</a:t>
            </a:r>
          </a:p>
          <a:p>
            <a:pPr marL="0" marR="0" lvl="0" indent="0">
              <a:lnSpc>
                <a:spcPct val="107000"/>
              </a:lnSpc>
              <a:spcBef>
                <a:spcPts val="0"/>
              </a:spcBef>
              <a:spcAft>
                <a:spcPts val="800"/>
              </a:spcAft>
              <a:buFont typeface="Courier New" panose="02070309020205020404" pitchFamily="49" charset="0"/>
              <a:buNone/>
            </a:pPr>
            <a:r>
              <a:rPr lang="en-US" sz="1000" dirty="0">
                <a:effectLst/>
                <a:latin typeface="Calibri" panose="020F0502020204030204" pitchFamily="34" charset="0"/>
                <a:ea typeface="Calibri" panose="020F0502020204030204" pitchFamily="34" charset="0"/>
                <a:cs typeface="Times New Roman" panose="02020603050405020304" pitchFamily="18" charset="0"/>
              </a:rPr>
              <a:t>IC=INSPIRATIONAL COMMUNICATION</a:t>
            </a:r>
          </a:p>
          <a:p>
            <a:pPr marL="0" marR="0" lvl="0" indent="0">
              <a:lnSpc>
                <a:spcPct val="107000"/>
              </a:lnSpc>
              <a:spcBef>
                <a:spcPts val="0"/>
              </a:spcBef>
              <a:spcAft>
                <a:spcPts val="800"/>
              </a:spcAft>
              <a:buFont typeface="Courier New" panose="02070309020205020404" pitchFamily="49" charset="0"/>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US" sz="1200" u="sng" cap="none" dirty="0">
                <a:solidFill>
                  <a:schemeClr val="bg2">
                    <a:lumMod val="10000"/>
                  </a:schemeClr>
                </a:solidFill>
              </a:rPr>
              <a:t>BUILD SELF AWARENESS</a:t>
            </a:r>
          </a:p>
          <a:p>
            <a:pPr>
              <a:lnSpc>
                <a:spcPct val="100000"/>
              </a:lnSpc>
            </a:pPr>
            <a:r>
              <a:rPr lang="en-US" sz="1200" cap="none" dirty="0">
                <a:solidFill>
                  <a:schemeClr val="bg2">
                    <a:lumMod val="10000"/>
                  </a:schemeClr>
                </a:solidFill>
              </a:rPr>
              <a:t>DECIDE TO BE PART OF LEADING THE VISION.  UNDERSTAND IF YOU WILL LOVE LEADING.</a:t>
            </a:r>
          </a:p>
          <a:p>
            <a:pPr>
              <a:lnSpc>
                <a:spcPct val="100000"/>
              </a:lnSpc>
            </a:pPr>
            <a:r>
              <a:rPr lang="en-US" sz="1200" cap="none" dirty="0">
                <a:solidFill>
                  <a:schemeClr val="bg2">
                    <a:lumMod val="10000"/>
                  </a:schemeClr>
                </a:solidFill>
              </a:rPr>
              <a:t>FUNCTIONAL EXCELLENCE TO STRATEGIC EXCELLENCE</a:t>
            </a:r>
          </a:p>
          <a:p>
            <a:pPr>
              <a:lnSpc>
                <a:spcPct val="100000"/>
              </a:lnSpc>
            </a:pPr>
            <a:r>
              <a:rPr lang="en-US" sz="1200" cap="none" dirty="0">
                <a:solidFill>
                  <a:schemeClr val="bg2">
                    <a:lumMod val="10000"/>
                  </a:schemeClr>
                </a:solidFill>
              </a:rPr>
              <a:t>ORG NEEDS &amp; YOUR LEADERSHIP</a:t>
            </a:r>
          </a:p>
          <a:p>
            <a:pPr>
              <a:lnSpc>
                <a:spcPct val="100000"/>
              </a:lnSpc>
            </a:pPr>
            <a:endParaRPr lang="en-US" sz="1200" cap="none" dirty="0">
              <a:solidFill>
                <a:schemeClr val="bg2">
                  <a:lumMod val="10000"/>
                </a:schemeClr>
              </a:solidFill>
            </a:endParaRPr>
          </a:p>
          <a:p>
            <a:pPr>
              <a:lnSpc>
                <a:spcPct val="100000"/>
              </a:lnSpc>
            </a:pPr>
            <a:r>
              <a:rPr lang="en-US" sz="1200" cap="none" dirty="0">
                <a:solidFill>
                  <a:schemeClr val="bg2">
                    <a:lumMod val="10000"/>
                  </a:schemeClr>
                </a:solidFill>
              </a:rPr>
              <a:t>BUILD PEOPLE &amp; NEXT GEN LEADERS</a:t>
            </a:r>
          </a:p>
          <a:p>
            <a:pPr>
              <a:lnSpc>
                <a:spcPct val="100000"/>
              </a:lnSpc>
            </a:pPr>
            <a:r>
              <a:rPr lang="en-US" sz="1200" cap="none" dirty="0">
                <a:solidFill>
                  <a:schemeClr val="bg2">
                    <a:lumMod val="10000"/>
                  </a:schemeClr>
                </a:solidFill>
              </a:rPr>
              <a:t>TRANSPARENCY, EMPOWERMENT &amp; SAFETY</a:t>
            </a:r>
          </a:p>
          <a:p>
            <a:pPr>
              <a:lnSpc>
                <a:spcPct val="100000"/>
              </a:lnSpc>
            </a:pPr>
            <a:r>
              <a:rPr lang="en-US" sz="1200" cap="none" dirty="0">
                <a:solidFill>
                  <a:schemeClr val="bg2">
                    <a:lumMod val="10000"/>
                  </a:schemeClr>
                </a:solidFill>
              </a:rPr>
              <a:t>BUILD INFLUENCE NETWORKS: INTERNAL &amp; EXTERNAL. BUILD PURPOSEFUL CONNECTIONS</a:t>
            </a:r>
          </a:p>
          <a:p>
            <a:pPr>
              <a:lnSpc>
                <a:spcPct val="100000"/>
              </a:lnSpc>
            </a:pPr>
            <a:r>
              <a:rPr lang="en-US" sz="1200" cap="none" dirty="0">
                <a:solidFill>
                  <a:schemeClr val="bg2">
                    <a:lumMod val="10000"/>
                  </a:schemeClr>
                </a:solidFill>
              </a:rPr>
              <a:t>BUILD A LEARNING CULTURE: SYSTEM THINKING &amp; PROFOUND UNDERSTANDING. A CLIMATE FOR LEARNING IS YOUR COMPETITIVE ADVANTAGE.</a:t>
            </a:r>
          </a:p>
          <a:p>
            <a:pPr>
              <a:lnSpc>
                <a:spcPct val="100000"/>
              </a:lnSpc>
            </a:pPr>
            <a:r>
              <a:rPr lang="en-US" sz="1200" cap="none" dirty="0">
                <a:solidFill>
                  <a:schemeClr val="bg2">
                    <a:lumMod val="10000"/>
                  </a:schemeClr>
                </a:solidFill>
              </a:rPr>
              <a:t>HAVE COURAGE: SUCCESS IS NOT INEVITABLE</a:t>
            </a:r>
          </a:p>
          <a:p>
            <a:pPr>
              <a:lnSpc>
                <a:spcPct val="100000"/>
              </a:lnSpc>
            </a:pPr>
            <a:endParaRPr lang="en-US" sz="1200" cap="none" dirty="0">
              <a:solidFill>
                <a:schemeClr val="bg2">
                  <a:lumMod val="10000"/>
                </a:schemeClr>
              </a:solidFill>
            </a:endParaRPr>
          </a:p>
          <a:p>
            <a:pPr>
              <a:lnSpc>
                <a:spcPct val="100000"/>
              </a:lnSpc>
            </a:pPr>
            <a:endParaRPr lang="en-US" sz="1200" cap="none" dirty="0">
              <a:solidFill>
                <a:schemeClr val="bg2">
                  <a:lumMod val="10000"/>
                </a:schemeClr>
              </a:solidFill>
            </a:endParaRPr>
          </a:p>
          <a:p>
            <a:pPr>
              <a:lnSpc>
                <a:spcPct val="100000"/>
              </a:lnSpc>
            </a:pPr>
            <a:endParaRPr lang="en-US" sz="1200" cap="none" dirty="0">
              <a:solidFill>
                <a:schemeClr val="bg2">
                  <a:lumMod val="10000"/>
                </a:schemeClr>
              </a:solidFill>
            </a:endParaRPr>
          </a:p>
          <a:p>
            <a:pPr>
              <a:lnSpc>
                <a:spcPct val="100000"/>
              </a:lnSpc>
            </a:pPr>
            <a:endParaRPr lang="en-US" sz="1200" cap="none" dirty="0">
              <a:solidFill>
                <a:schemeClr val="bg2">
                  <a:lumMod val="10000"/>
                </a:schemeClr>
              </a:solidFill>
            </a:endParaRPr>
          </a:p>
          <a:p>
            <a:pPr algn="l"/>
            <a:r>
              <a:rPr lang="en-US" sz="1800" b="1" i="0" u="none" strike="noStrike" baseline="0" dirty="0">
                <a:solidFill>
                  <a:srgbClr val="444A4F"/>
                </a:solidFill>
                <a:latin typeface="SourceSansPro-Bold"/>
              </a:rPr>
              <a:t>Climate for Learning</a:t>
            </a:r>
          </a:p>
          <a:p>
            <a:pPr algn="l"/>
            <a:r>
              <a:rPr lang="en-US" sz="1800" b="0" i="0" u="none" strike="noStrike" baseline="0" dirty="0">
                <a:solidFill>
                  <a:srgbClr val="444A4F"/>
                </a:solidFill>
                <a:latin typeface="SourceSansPro-Regular"/>
              </a:rPr>
              <a:t>An organization with a climate for learning is one that views learning as an investment</a:t>
            </a:r>
          </a:p>
          <a:p>
            <a:pPr algn="l"/>
            <a:r>
              <a:rPr lang="en-US" sz="1800" b="0" i="0" u="none" strike="noStrike" baseline="0" dirty="0">
                <a:solidFill>
                  <a:srgbClr val="444A4F"/>
                </a:solidFill>
                <a:latin typeface="SourceSansPro-Regular"/>
              </a:rPr>
              <a:t>that is needed for growth as opposed to a necessary evil, undertaken only when</a:t>
            </a:r>
          </a:p>
          <a:p>
            <a:pPr algn="l"/>
            <a:r>
              <a:rPr lang="en-US" sz="1800" b="0" i="0" u="none" strike="noStrike" baseline="0" dirty="0">
                <a:solidFill>
                  <a:srgbClr val="444A4F"/>
                </a:solidFill>
                <a:latin typeface="SourceSansPro-Regular"/>
              </a:rPr>
              <a:t>required. Research done in other areas, such as finance, shows that a climate for</a:t>
            </a:r>
          </a:p>
          <a:p>
            <a:pPr algn="l"/>
            <a:r>
              <a:rPr lang="en-US" sz="1800" b="0" i="0" u="none" strike="noStrike" baseline="0" dirty="0">
                <a:solidFill>
                  <a:srgbClr val="444A4F"/>
                </a:solidFill>
                <a:latin typeface="SourceSansPro-Regular"/>
              </a:rPr>
              <a:t>learning is predictive of performance gains. Our research this year confirmed findings</a:t>
            </a:r>
          </a:p>
          <a:p>
            <a:pPr algn="l"/>
            <a:r>
              <a:rPr lang="en-US" sz="1800" b="0" i="0" u="none" strike="noStrike" baseline="0" dirty="0">
                <a:solidFill>
                  <a:srgbClr val="444A4F"/>
                </a:solidFill>
                <a:latin typeface="SourceSansPro-Regular"/>
              </a:rPr>
              <a:t>from early in our research program that a climate for learning positively affects</a:t>
            </a:r>
          </a:p>
          <a:p>
            <a:pPr algn="l"/>
            <a:r>
              <a:rPr lang="en-US" sz="1800" b="0" i="0" u="none" strike="noStrike" baseline="0" dirty="0">
                <a:solidFill>
                  <a:srgbClr val="444A4F"/>
                </a:solidFill>
                <a:latin typeface="SourceSansPro-Regular"/>
              </a:rPr>
              <a:t>organizational culture.</a:t>
            </a:r>
          </a:p>
          <a:p>
            <a:pPr algn="l"/>
            <a:r>
              <a:rPr lang="en-US" sz="1800" b="0" i="0" u="none" strike="noStrike" baseline="0" dirty="0">
                <a:solidFill>
                  <a:srgbClr val="444A4F"/>
                </a:solidFill>
                <a:latin typeface="SourceSansPro-Regular"/>
              </a:rPr>
              <a:t>Equally important is where organizations expect learning to happen. Are opportunities</a:t>
            </a:r>
          </a:p>
          <a:p>
            <a:pPr algn="l"/>
            <a:r>
              <a:rPr lang="en-US" sz="1800" b="0" i="0" u="none" strike="noStrike" baseline="0" dirty="0">
                <a:solidFill>
                  <a:srgbClr val="444A4F"/>
                </a:solidFill>
                <a:latin typeface="SourceSansPro-Regular"/>
              </a:rPr>
              <a:t>for learning and growth provided during work time? In contrast, is learning expected but</a:t>
            </a:r>
          </a:p>
          <a:p>
            <a:pPr algn="l"/>
            <a:r>
              <a:rPr lang="en-US" sz="1800" b="0" i="0" u="none" strike="noStrike" baseline="0" dirty="0">
                <a:solidFill>
                  <a:srgbClr val="444A4F"/>
                </a:solidFill>
                <a:latin typeface="SourceSansPro-Regular"/>
              </a:rPr>
              <a:t>not supported, so that employees feel pressure to put in time during evenings and</a:t>
            </a:r>
          </a:p>
          <a:p>
            <a:pPr algn="l"/>
            <a:r>
              <a:rPr lang="en-US" sz="1800" b="0" i="0" u="none" strike="noStrike" baseline="0" dirty="0">
                <a:solidFill>
                  <a:srgbClr val="444A4F"/>
                </a:solidFill>
                <a:latin typeface="SourceSansPro-Regular"/>
              </a:rPr>
              <a:t>weekends? These environments ultimately lead to burnout and have disproportionate</a:t>
            </a:r>
          </a:p>
          <a:p>
            <a:pPr algn="l"/>
            <a:r>
              <a:rPr lang="en-US" sz="1800" b="0" i="0" u="none" strike="noStrike" baseline="0" dirty="0">
                <a:solidFill>
                  <a:srgbClr val="444A4F"/>
                </a:solidFill>
                <a:latin typeface="SourceSansPro-Regular"/>
              </a:rPr>
              <a:t>and negative effects on underrepresented minorities and people with non-traditional</a:t>
            </a:r>
          </a:p>
          <a:p>
            <a:pPr algn="l"/>
            <a:r>
              <a:rPr lang="en-US" sz="1800" b="0" i="0" u="none" strike="noStrike" baseline="0" dirty="0">
                <a:solidFill>
                  <a:srgbClr val="444A4F"/>
                </a:solidFill>
                <a:latin typeface="SourceSansPro-Regular"/>
              </a:rPr>
              <a:t>lifestyles. If you have to care for children or ailing parents, for example—the kind of work</a:t>
            </a:r>
          </a:p>
          <a:p>
            <a:pPr algn="l"/>
            <a:r>
              <a:rPr lang="en-US" sz="1800" b="0" i="0" u="none" strike="noStrike" baseline="0" dirty="0">
                <a:solidFill>
                  <a:srgbClr val="444A4F"/>
                </a:solidFill>
                <a:latin typeface="SourceSansPro-Regular"/>
              </a:rPr>
              <a:t>that disproportionately falls to women—creating time for education is much more</a:t>
            </a:r>
          </a:p>
          <a:p>
            <a:pPr algn="l"/>
            <a:r>
              <a:rPr lang="en-US" sz="1800" b="0" i="0" u="none" strike="noStrike" baseline="0" dirty="0">
                <a:solidFill>
                  <a:srgbClr val="444A4F"/>
                </a:solidFill>
                <a:latin typeface="SourceSansPro-Regular"/>
              </a:rPr>
              <a:t>difficult than for those who can devote their spare time to work and training.</a:t>
            </a:r>
          </a:p>
          <a:p>
            <a:pPr algn="l"/>
            <a:r>
              <a:rPr lang="en-US" sz="1800" b="0" i="0" u="none" strike="noStrike" baseline="0" dirty="0">
                <a:solidFill>
                  <a:srgbClr val="444A4F"/>
                </a:solidFill>
                <a:latin typeface="SourceSansPro-Regular"/>
              </a:rPr>
              <a:t>Having a strong climate for learning can be a strategic advantage for teams and organizations.</a:t>
            </a:r>
          </a:p>
          <a:p>
            <a:pPr algn="l"/>
            <a:r>
              <a:rPr lang="en-US" sz="1800" b="0" i="0" u="none" strike="noStrike" baseline="0" dirty="0">
                <a:solidFill>
                  <a:srgbClr val="444A4F"/>
                </a:solidFill>
                <a:latin typeface="SourceSansPro-Regular"/>
              </a:rPr>
              <a:t>As we work in increasingly complex environments with changing requirements, a culture that</a:t>
            </a:r>
          </a:p>
          <a:p>
            <a:pPr algn="l"/>
            <a:r>
              <a:rPr lang="en-US" sz="1800" b="0" i="0" u="none" strike="noStrike" baseline="0" dirty="0">
                <a:solidFill>
                  <a:srgbClr val="444A4F"/>
                </a:solidFill>
                <a:latin typeface="SourceSansPro-Regular"/>
              </a:rPr>
              <a:t>excitedly embraces change and jumps at the opportunity to learn new things will</a:t>
            </a:r>
          </a:p>
          <a:p>
            <a:pPr algn="l"/>
            <a:r>
              <a:rPr lang="en-US" sz="1800" b="0" i="0" u="none" strike="noStrike" baseline="0" dirty="0">
                <a:solidFill>
                  <a:srgbClr val="444A4F"/>
                </a:solidFill>
                <a:latin typeface="SourceSansPro-Regular"/>
              </a:rPr>
              <a:t>ultimately excel. These teams thrive during change, whether that is a technology</a:t>
            </a:r>
          </a:p>
          <a:p>
            <a:pPr algn="l"/>
            <a:r>
              <a:rPr lang="en-US" sz="1800" b="0" i="0" u="none" strike="noStrike" baseline="0" dirty="0">
                <a:solidFill>
                  <a:srgbClr val="444A4F"/>
                </a:solidFill>
                <a:latin typeface="SourceSansPro-Regular"/>
              </a:rPr>
              <a:t>transformation, organizational change, or rapidly changing customer demands and markets.</a:t>
            </a:r>
            <a:endParaRPr lang="en-US" sz="1200" cap="none" dirty="0">
              <a:solidFill>
                <a:schemeClr val="bg2">
                  <a:lumMod val="10000"/>
                </a:schemeClr>
              </a:solidFill>
            </a:endParaRPr>
          </a:p>
          <a:p>
            <a:endParaRPr lang="en-US" dirty="0"/>
          </a:p>
        </p:txBody>
      </p:sp>
    </p:spTree>
    <p:extLst>
      <p:ext uri="{BB962C8B-B14F-4D97-AF65-F5344CB8AC3E}">
        <p14:creationId xmlns:p14="http://schemas.microsoft.com/office/powerpoint/2010/main" val="1192501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Working with Executive Leadership (Ken)</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Two months ago, I met with Scott and I met with Gene and described a challenge many of you may face.  The challenge is how to convince executive leadership to invest in DevOps.</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Remember at the beginning of our talk how I told you how I’m measured.  My success and my compensation are tied to revenue growth, profitability, and operational performance.</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The problems many forward thinking leaders encounter is many executives don’t think in terms of flow metrics, feedback loops, and telemetry.  Often there isn’t a direct correlation between a reduction in technical debt and the bottom line.  </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Step 1 – Make the Correlation for Them.</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Share the State of DevOps Report – The report produced by Nicole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Forsgren</a:t>
            </a:r>
            <a:r>
              <a:rPr lang="en-US" sz="1100" dirty="0">
                <a:effectLst/>
                <a:latin typeface="Calibri" panose="020F0502020204030204" pitchFamily="34" charset="0"/>
                <a:ea typeface="Calibri" panose="020F0502020204030204" pitchFamily="34" charset="0"/>
                <a:cs typeface="Times New Roman" panose="02020603050405020304" pitchFamily="18" charset="0"/>
              </a:rPr>
              <a:t>, Jez Humble and Gene Kim did a wonderful job studying the effect of specific business practices and the correlation with improved organizational performance.</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The research statistically shows that improvements in throughput and stability drive profitability, market share, customer satisfaction and productivity.</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Step 2 – Build Credibility and Trust</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Get some quick wins to build your credibility.  Don’t start by boiling the ocean.  We talked about the SLBOS project.  Truth be told, it took longer to deliver than we anticipated.   However, the savings dwarfed our original expectations.  When we stopped tracking the business case, we estimated the project saved us $18m/year.</a:t>
            </a:r>
          </a:p>
          <a:p>
            <a:pPr marL="1143000" marR="0" lvl="2" indent="-228600">
              <a:lnSpc>
                <a:spcPct val="107000"/>
              </a:lnSpc>
              <a:spcBef>
                <a:spcPts val="0"/>
              </a:spcBef>
              <a:spcAft>
                <a:spcPts val="80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Trust – Jump Off</a:t>
            </a:r>
          </a:p>
          <a:p>
            <a:endParaRPr lang="en-US" dirty="0"/>
          </a:p>
        </p:txBody>
      </p:sp>
    </p:spTree>
    <p:extLst>
      <p:ext uri="{BB962C8B-B14F-4D97-AF65-F5344CB8AC3E}">
        <p14:creationId xmlns:p14="http://schemas.microsoft.com/office/powerpoint/2010/main" val="2118428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DORA is a company founded by industry thought leaders Nicole </a:t>
            </a:r>
            <a:r>
              <a:rPr lang="en-US" dirty="0" err="1"/>
              <a:t>Forsgren</a:t>
            </a:r>
            <a:r>
              <a:rPr lang="en-US" dirty="0"/>
              <a:t>, Jez Humble, and Gene Kim.  Every year, they produced a report called the State of DevOps.  It is the largest and long running research that studies the effects of specific business practices and the correlation with improved organizational performance.   Not surprising, there is a direct correlation between the Software Delivery Performance of a company and the Organizational Performance.</a:t>
            </a:r>
          </a:p>
          <a:p>
            <a:br>
              <a:rPr lang="en-US" dirty="0"/>
            </a:br>
            <a:r>
              <a:rPr lang="en-US" dirty="0"/>
              <a:t>More specifically… </a:t>
            </a:r>
          </a:p>
          <a:p>
            <a:r>
              <a:rPr lang="en-US" dirty="0"/>
              <a:t>DORA is a company founded by industry thought leaders Nicole </a:t>
            </a:r>
            <a:r>
              <a:rPr lang="en-US" dirty="0" err="1"/>
              <a:t>Forsgren</a:t>
            </a:r>
            <a:r>
              <a:rPr lang="en-US" dirty="0"/>
              <a:t>, Jez Humble, and Gene Kim.  Every year, they produced a report called the State of DevOps.  It is the largest and long running research that studies the effects of specific business practices and the correlation with improved organizational performance.   Not surprising, there is a direct correlation between the Software Delivery Performance of a company and the Organizational Performance.</a:t>
            </a:r>
          </a:p>
          <a:p>
            <a:br>
              <a:rPr lang="en-US" dirty="0"/>
            </a:br>
            <a:r>
              <a:rPr lang="en-US" dirty="0"/>
              <a:t>More specifically… </a:t>
            </a:r>
          </a:p>
          <a:p>
            <a:endParaRPr lang="en-US" dirty="0"/>
          </a:p>
        </p:txBody>
      </p:sp>
    </p:spTree>
    <p:extLst>
      <p:ext uri="{BB962C8B-B14F-4D97-AF65-F5344CB8AC3E}">
        <p14:creationId xmlns:p14="http://schemas.microsoft.com/office/powerpoint/2010/main" val="1235753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specifically, research has shown that those companies that can maximize, throughput and stability are the ones that  </a:t>
            </a:r>
          </a:p>
          <a:p>
            <a:r>
              <a:rPr lang="en-US"/>
              <a:t> </a:t>
            </a:r>
          </a:p>
          <a:p>
            <a:endParaRPr lang="en-US"/>
          </a:p>
        </p:txBody>
      </p:sp>
    </p:spTree>
    <p:extLst>
      <p:ext uri="{BB962C8B-B14F-4D97-AF65-F5344CB8AC3E}">
        <p14:creationId xmlns:p14="http://schemas.microsoft.com/office/powerpoint/2010/main" val="1734356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I usually bring in a people slide to thank folks at CSG.  I have gotten very positive feedback all along the way.</a:t>
            </a:r>
          </a:p>
        </p:txBody>
      </p:sp>
    </p:spTree>
    <p:extLst>
      <p:ext uri="{BB962C8B-B14F-4D97-AF65-F5344CB8AC3E}">
        <p14:creationId xmlns:p14="http://schemas.microsoft.com/office/powerpoint/2010/main" val="2042708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Setting the Table (Ken)</a:t>
            </a:r>
          </a:p>
          <a:p>
            <a:pPr marL="742950" marR="0" lvl="1" indent="-285750">
              <a:lnSpc>
                <a:spcPct val="107000"/>
              </a:lnSpc>
              <a:spcBef>
                <a:spcPts val="0"/>
              </a:spcBef>
              <a:spcAft>
                <a:spcPts val="0"/>
              </a:spcAft>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I am incredibly proud of the transformation we’ve experienced at CSG.  In the past 14 years, we’ve…</a:t>
            </a:r>
          </a:p>
          <a:p>
            <a:pPr marL="1143000" marR="0" lvl="2" indent="-228600">
              <a:lnSpc>
                <a:spcPct val="107000"/>
              </a:lnSpc>
              <a:spcBef>
                <a:spcPts val="0"/>
              </a:spcBef>
              <a:spcAft>
                <a:spcPts val="0"/>
              </a:spcAft>
              <a:buFont typeface="Wingdings" panose="05000000000000000000" pitchFamily="2"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Reorganized to create accountable, cross functional, high performing teams.</a:t>
            </a:r>
          </a:p>
          <a:p>
            <a:pPr marL="1143000" marR="0" lvl="2" indent="-228600">
              <a:lnSpc>
                <a:spcPct val="107000"/>
              </a:lnSpc>
              <a:spcBef>
                <a:spcPts val="0"/>
              </a:spcBef>
              <a:spcAft>
                <a:spcPts val="0"/>
              </a:spcAft>
              <a:buFont typeface="Wingdings" panose="05000000000000000000" pitchFamily="2"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Achieved faster throughput while significantly improving quality and stability</a:t>
            </a:r>
          </a:p>
          <a:p>
            <a:pPr marL="1143000" marR="0" lvl="2" indent="-228600">
              <a:lnSpc>
                <a:spcPct val="107000"/>
              </a:lnSpc>
              <a:spcBef>
                <a:spcPts val="0"/>
              </a:spcBef>
              <a:spcAft>
                <a:spcPts val="0"/>
              </a:spcAft>
              <a:buFont typeface="Wingdings" panose="05000000000000000000" pitchFamily="2"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Invested in automation and technology modernization.</a:t>
            </a:r>
          </a:p>
          <a:p>
            <a:pPr marL="1143000" marR="0" lvl="2" indent="-228600">
              <a:lnSpc>
                <a:spcPct val="107000"/>
              </a:lnSpc>
              <a:spcBef>
                <a:spcPts val="0"/>
              </a:spcBef>
              <a:spcAft>
                <a:spcPts val="0"/>
              </a:spcAft>
              <a:buFont typeface="Wingdings" panose="05000000000000000000" pitchFamily="2"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Rolled out lean product management with an emphasis on optimizing flow (cycle time)</a:t>
            </a:r>
          </a:p>
          <a:p>
            <a:pPr marL="1143000" marR="0" lvl="2" indent="-228600">
              <a:lnSpc>
                <a:spcPct val="107000"/>
              </a:lnSpc>
              <a:spcBef>
                <a:spcPts val="0"/>
              </a:spcBef>
              <a:spcAft>
                <a:spcPts val="0"/>
              </a:spcAft>
              <a:buFont typeface="Wingdings" panose="05000000000000000000" pitchFamily="2"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Fostered a culture of continuous improvement and learning</a:t>
            </a:r>
          </a:p>
          <a:p>
            <a:pPr marL="742950" marR="0" lvl="1" indent="-285750">
              <a:lnSpc>
                <a:spcPct val="107000"/>
              </a:lnSpc>
              <a:spcBef>
                <a:spcPts val="0"/>
              </a:spcBef>
              <a:spcAft>
                <a:spcPts val="0"/>
              </a:spcAft>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But it has been a journey that included massive shifts in mindset and organizational structures.  When I reflect on our journey, I have several moments where we had to make a decision (often unpopular) that required leadership, courage, and influence.</a:t>
            </a:r>
          </a:p>
          <a:p>
            <a:pPr marL="742950" marR="0" lvl="1" indent="-285750">
              <a:lnSpc>
                <a:spcPct val="107000"/>
              </a:lnSpc>
              <a:spcBef>
                <a:spcPts val="0"/>
              </a:spcBef>
              <a:spcAft>
                <a:spcPts val="800"/>
              </a:spcAft>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Today, Scott and I would like to share a few of those anecdotes.  </a:t>
            </a:r>
          </a:p>
          <a:p>
            <a:endParaRPr lang="en-US"/>
          </a:p>
        </p:txBody>
      </p:sp>
    </p:spTree>
    <p:extLst>
      <p:ext uri="{BB962C8B-B14F-4D97-AF65-F5344CB8AC3E}">
        <p14:creationId xmlns:p14="http://schemas.microsoft.com/office/powerpoint/2010/main" val="3813253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Scott:  Speak </a:t>
            </a:r>
          </a:p>
        </p:txBody>
      </p:sp>
    </p:spTree>
    <p:extLst>
      <p:ext uri="{BB962C8B-B14F-4D97-AF65-F5344CB8AC3E}">
        <p14:creationId xmlns:p14="http://schemas.microsoft.com/office/powerpoint/2010/main" val="2175238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812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nSpc>
                <a:spcPct val="107000"/>
              </a:lnSpc>
              <a:spcBef>
                <a:spcPts val="0"/>
              </a:spcBef>
              <a:spcAft>
                <a:spcPts val="800"/>
              </a:spcAft>
              <a:buFont typeface="Courier New" panose="02070309020205020404" pitchFamily="49" charset="0"/>
              <a:buNone/>
            </a:pPr>
            <a:r>
              <a:rPr lang="en-US" sz="1100" dirty="0">
                <a:effectLst/>
                <a:latin typeface="Calibri" panose="020F0502020204030204" pitchFamily="34" charset="0"/>
                <a:ea typeface="Calibri" panose="020F0502020204030204" pitchFamily="34" charset="0"/>
                <a:cs typeface="Times New Roman" panose="02020603050405020304" pitchFamily="18" charset="0"/>
              </a:rPr>
              <a:t>V=VISION</a:t>
            </a:r>
          </a:p>
          <a:p>
            <a:pPr marL="0" marR="0" lvl="0" indent="0">
              <a:lnSpc>
                <a:spcPct val="107000"/>
              </a:lnSpc>
              <a:spcBef>
                <a:spcPts val="0"/>
              </a:spcBef>
              <a:spcAft>
                <a:spcPts val="800"/>
              </a:spcAft>
              <a:buFont typeface="Courier New" panose="02070309020205020404" pitchFamily="49" charset="0"/>
              <a:buNone/>
            </a:pPr>
            <a:r>
              <a:rPr lang="en-US" sz="1100" dirty="0">
                <a:effectLst/>
                <a:latin typeface="Calibri" panose="020F0502020204030204" pitchFamily="34" charset="0"/>
                <a:ea typeface="Calibri" panose="020F0502020204030204" pitchFamily="34" charset="0"/>
                <a:cs typeface="Times New Roman" panose="02020603050405020304" pitchFamily="18" charset="0"/>
              </a:rPr>
              <a:t>IC=INSPIRATIONAL COMMUNICATION</a:t>
            </a:r>
          </a:p>
          <a:p>
            <a:pPr marL="0" marR="0" lvl="0" indent="0">
              <a:lnSpc>
                <a:spcPct val="107000"/>
              </a:lnSpc>
              <a:spcBef>
                <a:spcPts val="0"/>
              </a:spcBef>
              <a:spcAft>
                <a:spcPts val="800"/>
              </a:spcAft>
              <a:buFont typeface="Courier New" panose="02070309020205020404" pitchFamily="49" charset="0"/>
              <a:buNone/>
            </a:pPr>
            <a:r>
              <a:rPr lang="en-US" sz="1100" dirty="0">
                <a:effectLst/>
                <a:latin typeface="Calibri" panose="020F0502020204030204" pitchFamily="34" charset="0"/>
                <a:ea typeface="Calibri" panose="020F0502020204030204" pitchFamily="34" charset="0"/>
                <a:cs typeface="Times New Roman" panose="02020603050405020304" pitchFamily="18" charset="0"/>
              </a:rPr>
              <a:t>PR=PERSONAL RECOGNITION</a:t>
            </a:r>
          </a:p>
          <a:p>
            <a:pPr marL="0" marR="0" lvl="0" indent="0">
              <a:lnSpc>
                <a:spcPct val="107000"/>
              </a:lnSpc>
              <a:spcBef>
                <a:spcPts val="0"/>
              </a:spcBef>
              <a:spcAft>
                <a:spcPts val="800"/>
              </a:spcAft>
              <a:buFont typeface="Courier New" panose="02070309020205020404" pitchFamily="49" charset="0"/>
              <a:buNone/>
            </a:pPr>
            <a:r>
              <a:rPr lang="en-US" sz="1100" dirty="0">
                <a:effectLst/>
                <a:latin typeface="Calibri" panose="020F0502020204030204" pitchFamily="34" charset="0"/>
                <a:ea typeface="Calibri" panose="020F0502020204030204" pitchFamily="34" charset="0"/>
                <a:cs typeface="Times New Roman" panose="02020603050405020304" pitchFamily="18" charset="0"/>
              </a:rPr>
              <a:t>SL=SUPPORTIVE LEADERSHIP</a:t>
            </a:r>
          </a:p>
          <a:p>
            <a:pPr marL="0" marR="0" lvl="0" indent="0">
              <a:lnSpc>
                <a:spcPct val="107000"/>
              </a:lnSpc>
              <a:spcBef>
                <a:spcPts val="0"/>
              </a:spcBef>
              <a:spcAft>
                <a:spcPts val="800"/>
              </a:spcAft>
              <a:buFont typeface="Courier New" panose="02070309020205020404" pitchFamily="49" charset="0"/>
              <a:buNone/>
            </a:pPr>
            <a:r>
              <a:rPr lang="en-US" sz="1100" dirty="0">
                <a:effectLst/>
                <a:latin typeface="Calibri" panose="020F0502020204030204" pitchFamily="34" charset="0"/>
                <a:ea typeface="Calibri" panose="020F0502020204030204" pitchFamily="34" charset="0"/>
                <a:cs typeface="Times New Roman" panose="02020603050405020304" pitchFamily="18" charset="0"/>
              </a:rPr>
              <a:t>IC=INSPIRATIONAL COMMUNICATION</a:t>
            </a:r>
          </a:p>
          <a:p>
            <a:pPr marL="0" marR="0" lvl="0" indent="0">
              <a:lnSpc>
                <a:spcPct val="107000"/>
              </a:lnSpc>
              <a:spcBef>
                <a:spcPts val="0"/>
              </a:spcBef>
              <a:spcAft>
                <a:spcPts val="800"/>
              </a:spcAft>
              <a:buFont typeface="Courier New" panose="02070309020205020404" pitchFamily="49" charset="0"/>
              <a:buNone/>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US" sz="1600" u="sng" cap="none" dirty="0">
                <a:solidFill>
                  <a:schemeClr val="bg2">
                    <a:lumMod val="10000"/>
                  </a:schemeClr>
                </a:solidFill>
              </a:rPr>
              <a:t>BUILD SELF AWARENESS</a:t>
            </a:r>
          </a:p>
          <a:p>
            <a:pPr>
              <a:lnSpc>
                <a:spcPct val="100000"/>
              </a:lnSpc>
            </a:pPr>
            <a:r>
              <a:rPr lang="en-US" sz="1600" cap="none" dirty="0">
                <a:solidFill>
                  <a:schemeClr val="bg2">
                    <a:lumMod val="10000"/>
                  </a:schemeClr>
                </a:solidFill>
              </a:rPr>
              <a:t>DECIDE TO BE PART OF LEADING THE VISION.  UNDERSTAND IF YOU WILL LOVE LEADING.</a:t>
            </a:r>
          </a:p>
          <a:p>
            <a:pPr>
              <a:lnSpc>
                <a:spcPct val="100000"/>
              </a:lnSpc>
            </a:pPr>
            <a:r>
              <a:rPr lang="en-US" sz="1600" cap="none" dirty="0">
                <a:solidFill>
                  <a:schemeClr val="bg2">
                    <a:lumMod val="10000"/>
                  </a:schemeClr>
                </a:solidFill>
              </a:rPr>
              <a:t>FUNCTIONAL EXCELLENCE TO STRATEGIC EXCELLENCE</a:t>
            </a:r>
          </a:p>
          <a:p>
            <a:pPr>
              <a:lnSpc>
                <a:spcPct val="100000"/>
              </a:lnSpc>
            </a:pPr>
            <a:r>
              <a:rPr lang="en-US" sz="1600" cap="none" dirty="0">
                <a:solidFill>
                  <a:schemeClr val="bg2">
                    <a:lumMod val="10000"/>
                  </a:schemeClr>
                </a:solidFill>
              </a:rPr>
              <a:t>ORG NEEDS &amp; YOUR LEADERSHIP</a:t>
            </a:r>
          </a:p>
          <a:p>
            <a:pPr>
              <a:lnSpc>
                <a:spcPct val="100000"/>
              </a:lnSpc>
            </a:pPr>
            <a:endParaRPr lang="en-US" sz="1600" cap="none" dirty="0">
              <a:solidFill>
                <a:schemeClr val="bg2">
                  <a:lumMod val="10000"/>
                </a:schemeClr>
              </a:solidFill>
            </a:endParaRPr>
          </a:p>
          <a:p>
            <a:pPr>
              <a:lnSpc>
                <a:spcPct val="100000"/>
              </a:lnSpc>
            </a:pPr>
            <a:r>
              <a:rPr lang="en-US" sz="1600" cap="none" dirty="0">
                <a:solidFill>
                  <a:schemeClr val="bg2">
                    <a:lumMod val="10000"/>
                  </a:schemeClr>
                </a:solidFill>
              </a:rPr>
              <a:t>BUILD PEOPLE &amp; NEXT GEN LEADERS</a:t>
            </a:r>
          </a:p>
          <a:p>
            <a:pPr>
              <a:lnSpc>
                <a:spcPct val="100000"/>
              </a:lnSpc>
            </a:pPr>
            <a:r>
              <a:rPr lang="en-US" sz="1600" cap="none" dirty="0">
                <a:solidFill>
                  <a:schemeClr val="bg2">
                    <a:lumMod val="10000"/>
                  </a:schemeClr>
                </a:solidFill>
              </a:rPr>
              <a:t>TRANSPARENCY, EMPOWERMENT &amp; SAFETY</a:t>
            </a:r>
          </a:p>
          <a:p>
            <a:pPr>
              <a:lnSpc>
                <a:spcPct val="100000"/>
              </a:lnSpc>
            </a:pPr>
            <a:r>
              <a:rPr lang="en-US" sz="1600" cap="none" dirty="0">
                <a:solidFill>
                  <a:schemeClr val="bg2">
                    <a:lumMod val="10000"/>
                  </a:schemeClr>
                </a:solidFill>
              </a:rPr>
              <a:t>BUILD INFLUENCE NETWORKS: INTERNAL &amp; EXTERNAL. BUILD PURPOSEFUL CONNECTIONS</a:t>
            </a:r>
          </a:p>
          <a:p>
            <a:pPr>
              <a:lnSpc>
                <a:spcPct val="100000"/>
              </a:lnSpc>
            </a:pPr>
            <a:r>
              <a:rPr lang="en-US" sz="1600" cap="none" dirty="0">
                <a:solidFill>
                  <a:schemeClr val="bg2">
                    <a:lumMod val="10000"/>
                  </a:schemeClr>
                </a:solidFill>
              </a:rPr>
              <a:t>BUILD A LEARNING CULTURE: SYSTEM THINKING &amp; PROFOUND UNDERSTANDING</a:t>
            </a:r>
          </a:p>
          <a:p>
            <a:pPr>
              <a:lnSpc>
                <a:spcPct val="100000"/>
              </a:lnSpc>
            </a:pPr>
            <a:r>
              <a:rPr lang="en-US" sz="1600" cap="none" dirty="0">
                <a:solidFill>
                  <a:schemeClr val="bg2">
                    <a:lumMod val="10000"/>
                  </a:schemeClr>
                </a:solidFill>
              </a:rPr>
              <a:t>HAVE COURAGE: SUCCESS IS NOT INEVITABLE</a:t>
            </a:r>
          </a:p>
          <a:p>
            <a:pPr marL="0" marR="0" lvl="0" indent="0">
              <a:lnSpc>
                <a:spcPct val="107000"/>
              </a:lnSpc>
              <a:spcBef>
                <a:spcPts val="0"/>
              </a:spcBef>
              <a:spcAft>
                <a:spcPts val="800"/>
              </a:spcAft>
              <a:buFont typeface="Courier New" panose="02070309020205020404" pitchFamily="49" charset="0"/>
              <a:buNone/>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Courier New" panose="02070309020205020404" pitchFamily="49" charset="0"/>
              <a:buNone/>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Courier New" panose="02070309020205020404" pitchFamily="49" charset="0"/>
              <a:buNone/>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577391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Scott: 1min</a:t>
            </a:r>
          </a:p>
        </p:txBody>
      </p:sp>
    </p:spTree>
    <p:extLst>
      <p:ext uri="{BB962C8B-B14F-4D97-AF65-F5344CB8AC3E}">
        <p14:creationId xmlns:p14="http://schemas.microsoft.com/office/powerpoint/2010/main" val="644585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123C24-0C4B-4532-916C-040E929711F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7579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123C24-0C4B-4532-916C-040E929711F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8926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123C24-0C4B-4532-916C-040E929711F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939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Scott: 2min</a:t>
            </a:r>
          </a:p>
          <a:p>
            <a:endParaRPr lang="en-US" dirty="0"/>
          </a:p>
        </p:txBody>
      </p:sp>
    </p:spTree>
    <p:extLst>
      <p:ext uri="{BB962C8B-B14F-4D97-AF65-F5344CB8AC3E}">
        <p14:creationId xmlns:p14="http://schemas.microsoft.com/office/powerpoint/2010/main" val="294429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Intro – The Story of SLBOS (Ken)</a:t>
            </a:r>
          </a:p>
          <a:p>
            <a:pPr marL="742950" marR="0" lvl="1" indent="-285750">
              <a:lnSpc>
                <a:spcPct val="107000"/>
              </a:lnSpc>
              <a:spcBef>
                <a:spcPts val="0"/>
              </a:spcBef>
              <a:spcAft>
                <a:spcPts val="0"/>
              </a:spcAft>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One of those memories was a decision I made over a decade ago to put Scott in charge of our main services layer.  </a:t>
            </a:r>
          </a:p>
          <a:p>
            <a:pPr marL="742950" marR="0" lvl="1" indent="-285750">
              <a:lnSpc>
                <a:spcPct val="107000"/>
              </a:lnSpc>
              <a:spcBef>
                <a:spcPts val="0"/>
              </a:spcBef>
              <a:spcAft>
                <a:spcPts val="0"/>
              </a:spcAft>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Release night story.  Operations decided to port from Solaris to AIX (recompile).  On the night of the release, throughput dropped to a trickle.  Customers were livid.   I was rotating calls with the CIOs of the three largest Cable companies in the United States.</a:t>
            </a:r>
          </a:p>
          <a:p>
            <a:pPr marL="742950" marR="0" lvl="1" indent="-285750">
              <a:lnSpc>
                <a:spcPct val="107000"/>
              </a:lnSpc>
              <a:spcBef>
                <a:spcPts val="0"/>
              </a:spcBef>
              <a:spcAft>
                <a:spcPts val="800"/>
              </a:spcAft>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I knew we had to fix it.  I turned to the most competent development leader that I trusted the most.   Scott Prugh.</a:t>
            </a:r>
          </a:p>
          <a:p>
            <a:endParaRPr lang="en-US"/>
          </a:p>
        </p:txBody>
      </p:sp>
    </p:spTree>
    <p:extLst>
      <p:ext uri="{BB962C8B-B14F-4D97-AF65-F5344CB8AC3E}">
        <p14:creationId xmlns:p14="http://schemas.microsoft.com/office/powerpoint/2010/main" val="4230972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Body - The Story of SLBOS (Scott)</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When Ken approached me with the challenge, I was apprehensive.</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I turned to my colleague Mauricio Zamora and outlined the problem.</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Built on old technology</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Complex logic in proprietary 3</a:t>
            </a:r>
            <a:r>
              <a:rPr lang="en-US" sz="1100" baseline="30000" dirty="0">
                <a:effectLst/>
                <a:latin typeface="Calibri" panose="020F0502020204030204" pitchFamily="34" charset="0"/>
                <a:ea typeface="Calibri" panose="020F0502020204030204" pitchFamily="34" charset="0"/>
                <a:cs typeface="Times New Roman" panose="02020603050405020304" pitchFamily="18" charset="0"/>
              </a:rPr>
              <a:t>rd</a:t>
            </a:r>
            <a:r>
              <a:rPr lang="en-US" sz="1100" dirty="0">
                <a:effectLst/>
                <a:latin typeface="Calibri" panose="020F0502020204030204" pitchFamily="34" charset="0"/>
                <a:ea typeface="Calibri" panose="020F0502020204030204" pitchFamily="34" charset="0"/>
                <a:cs typeface="Times New Roman" panose="02020603050405020304" pitchFamily="18" charset="0"/>
              </a:rPr>
              <a:t> party tool.</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High cost of operation.</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Config change took hours to implement.</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Mauricio told me “how can you possibly make it worse?”</a:t>
            </a:r>
          </a:p>
          <a:p>
            <a:endParaRPr lang="en-US" dirty="0"/>
          </a:p>
        </p:txBody>
      </p:sp>
    </p:spTree>
    <p:extLst>
      <p:ext uri="{BB962C8B-B14F-4D97-AF65-F5344CB8AC3E}">
        <p14:creationId xmlns:p14="http://schemas.microsoft.com/office/powerpoint/2010/main" val="33954980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9.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9.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ImgA">
    <p:spTree>
      <p:nvGrpSpPr>
        <p:cNvPr id="1" name=""/>
        <p:cNvGrpSpPr/>
        <p:nvPr/>
      </p:nvGrpSpPr>
      <p:grpSpPr>
        <a:xfrm>
          <a:off x="0" y="0"/>
          <a:ext cx="0" cy="0"/>
          <a:chOff x="0" y="0"/>
          <a:chExt cx="0" cy="0"/>
        </a:xfrm>
      </p:grpSpPr>
      <p:sp>
        <p:nvSpPr>
          <p:cNvPr id="15" name="Rectangle 14"/>
          <p:cNvSpPr/>
          <p:nvPr userDrawn="1"/>
        </p:nvSpPr>
        <p:spPr>
          <a:xfrm>
            <a:off x="3473533" y="4920398"/>
            <a:ext cx="5670468" cy="2231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Placeholder 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3534508" cy="5143500"/>
          </a:xfrm>
          <a:custGeom>
            <a:avLst/>
            <a:gdLst>
              <a:gd name="connsiteX0" fmla="*/ 0 w 3534508"/>
              <a:gd name="connsiteY0" fmla="*/ 0 h 5143500"/>
              <a:gd name="connsiteX1" fmla="*/ 3330054 w 3534508"/>
              <a:gd name="connsiteY1" fmla="*/ 0 h 5143500"/>
              <a:gd name="connsiteX2" fmla="*/ 3330054 w 3534508"/>
              <a:gd name="connsiteY2" fmla="*/ 149468 h 5143500"/>
              <a:gd name="connsiteX3" fmla="*/ 3429000 w 3534508"/>
              <a:gd name="connsiteY3" fmla="*/ 149468 h 5143500"/>
              <a:gd name="connsiteX4" fmla="*/ 3429000 w 3534508"/>
              <a:gd name="connsiteY4" fmla="*/ 3938954 h 5143500"/>
              <a:gd name="connsiteX5" fmla="*/ 3330054 w 3534508"/>
              <a:gd name="connsiteY5" fmla="*/ 3938954 h 5143500"/>
              <a:gd name="connsiteX6" fmla="*/ 3330054 w 3534508"/>
              <a:gd name="connsiteY6" fmla="*/ 4643030 h 5143500"/>
              <a:gd name="connsiteX7" fmla="*/ 3534508 w 3534508"/>
              <a:gd name="connsiteY7" fmla="*/ 4643030 h 5143500"/>
              <a:gd name="connsiteX8" fmla="*/ 3534508 w 3534508"/>
              <a:gd name="connsiteY8" fmla="*/ 5143500 h 5143500"/>
              <a:gd name="connsiteX9" fmla="*/ 0 w 3534508"/>
              <a:gd name="connsiteY9"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4508" h="5143500">
                <a:moveTo>
                  <a:pt x="0" y="0"/>
                </a:moveTo>
                <a:lnTo>
                  <a:pt x="3330054" y="0"/>
                </a:lnTo>
                <a:lnTo>
                  <a:pt x="3330054" y="149468"/>
                </a:lnTo>
                <a:lnTo>
                  <a:pt x="3429000" y="149468"/>
                </a:lnTo>
                <a:lnTo>
                  <a:pt x="3429000" y="3938954"/>
                </a:lnTo>
                <a:lnTo>
                  <a:pt x="3330054" y="3938954"/>
                </a:lnTo>
                <a:lnTo>
                  <a:pt x="3330054" y="4643030"/>
                </a:lnTo>
                <a:lnTo>
                  <a:pt x="3534508" y="4643030"/>
                </a:lnTo>
                <a:lnTo>
                  <a:pt x="3534508" y="5143500"/>
                </a:lnTo>
                <a:lnTo>
                  <a:pt x="0" y="5143500"/>
                </a:lnTo>
                <a:close/>
              </a:path>
            </a:pathLst>
          </a:custGeom>
        </p:spPr>
      </p:pic>
      <p:cxnSp>
        <p:nvCxnSpPr>
          <p:cNvPr id="17" name="Straight Connector 16"/>
          <p:cNvCxnSpPr/>
          <p:nvPr userDrawn="1"/>
        </p:nvCxnSpPr>
        <p:spPr>
          <a:xfrm flipH="1">
            <a:off x="3824658" y="4242920"/>
            <a:ext cx="527534"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1" hasCustomPrompt="1"/>
          </p:nvPr>
        </p:nvSpPr>
        <p:spPr>
          <a:xfrm>
            <a:off x="3824658" y="4242920"/>
            <a:ext cx="2178978" cy="200055"/>
          </a:xfrm>
        </p:spPr>
        <p:txBody>
          <a:bodyPr wrap="square" lIns="0" tIns="45720" rIns="0" bIns="0">
            <a:spAutoFit/>
          </a:bodyPr>
          <a:lstStyle>
            <a:lvl1pPr marL="0" indent="0">
              <a:buNone/>
              <a:defRPr sz="1000" kern="1000" cap="all"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00 Month</a:t>
            </a:r>
          </a:p>
        </p:txBody>
      </p:sp>
      <p:sp>
        <p:nvSpPr>
          <p:cNvPr id="30" name="Text Placeholder 8"/>
          <p:cNvSpPr>
            <a:spLocks noGrp="1"/>
          </p:cNvSpPr>
          <p:nvPr>
            <p:ph type="body" sz="quarter" idx="12" hasCustomPrompt="1"/>
          </p:nvPr>
        </p:nvSpPr>
        <p:spPr>
          <a:xfrm>
            <a:off x="3824658" y="4442975"/>
            <a:ext cx="470251" cy="153888"/>
          </a:xfrm>
        </p:spPr>
        <p:txBody>
          <a:bodyPr wrap="square" lIns="0" tIns="0" rIns="0" bIns="0">
            <a:spAutoFit/>
          </a:bodyPr>
          <a:lstStyle>
            <a:lvl1pPr marL="0" indent="0">
              <a:buNone/>
              <a:defRPr sz="1000" kern="1000" cap="all"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20XX</a:t>
            </a:r>
          </a:p>
        </p:txBody>
      </p:sp>
      <p:sp>
        <p:nvSpPr>
          <p:cNvPr id="32" name="Text Placeholder 8"/>
          <p:cNvSpPr>
            <a:spLocks noGrp="1"/>
          </p:cNvSpPr>
          <p:nvPr>
            <p:ph type="body" sz="quarter" idx="13" hasCustomPrompt="1"/>
          </p:nvPr>
        </p:nvSpPr>
        <p:spPr>
          <a:xfrm>
            <a:off x="3749964" y="2020671"/>
            <a:ext cx="4514805" cy="153888"/>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 </a:t>
            </a:r>
            <a:r>
              <a:rPr lang="en-US" err="1"/>
              <a:t>Firstname</a:t>
            </a:r>
            <a:r>
              <a:rPr lang="en-US"/>
              <a:t> </a:t>
            </a:r>
            <a:r>
              <a:rPr lang="en-US" err="1"/>
              <a:t>Lastname</a:t>
            </a:r>
            <a:r>
              <a:rPr lang="en-US"/>
              <a:t> | </a:t>
            </a:r>
            <a:r>
              <a:rPr lang="en-US" err="1"/>
              <a:t>Firstname</a:t>
            </a:r>
            <a:r>
              <a:rPr lang="en-US"/>
              <a:t> </a:t>
            </a:r>
            <a:r>
              <a:rPr lang="en-US" err="1"/>
              <a:t>Lastname</a:t>
            </a:r>
            <a:endParaRPr lang="en-US"/>
          </a:p>
        </p:txBody>
      </p:sp>
      <p:sp>
        <p:nvSpPr>
          <p:cNvPr id="5" name="Text Placeholder 4"/>
          <p:cNvSpPr>
            <a:spLocks noGrp="1"/>
          </p:cNvSpPr>
          <p:nvPr>
            <p:ph type="body" sz="quarter" idx="14" hasCustomPrompt="1"/>
          </p:nvPr>
        </p:nvSpPr>
        <p:spPr>
          <a:xfrm>
            <a:off x="3749675" y="2161558"/>
            <a:ext cx="4514850" cy="553998"/>
          </a:xfrm>
        </p:spPr>
        <p:txBody>
          <a:bodyPr lIns="0" tIns="0" rIns="0" bIns="0">
            <a:spAutoFit/>
          </a:bodyPr>
          <a:lstStyle>
            <a:lvl1pPr marL="0" indent="0">
              <a:spcBef>
                <a:spcPts val="0"/>
              </a:spcBef>
              <a:buNone/>
              <a:defRPr sz="3600" b="1" cap="all" baseline="0">
                <a:solidFill>
                  <a:schemeClr val="tx2"/>
                </a:solidFill>
                <a:latin typeface="+mj-lt"/>
              </a:defRPr>
            </a:lvl1pPr>
          </a:lstStyle>
          <a:p>
            <a:pPr lvl="0"/>
            <a:r>
              <a:rPr lang="en-US"/>
              <a:t>Title of presentation</a:t>
            </a:r>
          </a:p>
        </p:txBody>
      </p:sp>
      <p:pic>
        <p:nvPicPr>
          <p:cNvPr id="12" name="Content Placeholder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9326" y="0"/>
            <a:ext cx="1273174" cy="915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ImgB">
    <p:spTree>
      <p:nvGrpSpPr>
        <p:cNvPr id="1" name=""/>
        <p:cNvGrpSpPr/>
        <p:nvPr/>
      </p:nvGrpSpPr>
      <p:grpSpPr>
        <a:xfrm>
          <a:off x="0" y="0"/>
          <a:ext cx="0" cy="0"/>
          <a:chOff x="0" y="0"/>
          <a:chExt cx="0" cy="0"/>
        </a:xfrm>
      </p:grpSpPr>
      <p:sp>
        <p:nvSpPr>
          <p:cNvPr id="11" name="Rectangle 10"/>
          <p:cNvSpPr/>
          <p:nvPr userDrawn="1"/>
        </p:nvSpPr>
        <p:spPr>
          <a:xfrm>
            <a:off x="3473533" y="4920398"/>
            <a:ext cx="5670468" cy="2231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Placeholder 2"/>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3533775" cy="5143500"/>
          </a:xfrm>
          <a:custGeom>
            <a:avLst/>
            <a:gdLst>
              <a:gd name="connsiteX0" fmla="*/ 0 w 3534508"/>
              <a:gd name="connsiteY0" fmla="*/ 0 h 5143500"/>
              <a:gd name="connsiteX1" fmla="*/ 3330054 w 3534508"/>
              <a:gd name="connsiteY1" fmla="*/ 0 h 5143500"/>
              <a:gd name="connsiteX2" fmla="*/ 3330054 w 3534508"/>
              <a:gd name="connsiteY2" fmla="*/ 149468 h 5143500"/>
              <a:gd name="connsiteX3" fmla="*/ 3429000 w 3534508"/>
              <a:gd name="connsiteY3" fmla="*/ 149468 h 5143500"/>
              <a:gd name="connsiteX4" fmla="*/ 3429000 w 3534508"/>
              <a:gd name="connsiteY4" fmla="*/ 3938954 h 5143500"/>
              <a:gd name="connsiteX5" fmla="*/ 3330054 w 3534508"/>
              <a:gd name="connsiteY5" fmla="*/ 3938954 h 5143500"/>
              <a:gd name="connsiteX6" fmla="*/ 3330054 w 3534508"/>
              <a:gd name="connsiteY6" fmla="*/ 4643030 h 5143500"/>
              <a:gd name="connsiteX7" fmla="*/ 3534508 w 3534508"/>
              <a:gd name="connsiteY7" fmla="*/ 4643030 h 5143500"/>
              <a:gd name="connsiteX8" fmla="*/ 3534508 w 3534508"/>
              <a:gd name="connsiteY8" fmla="*/ 5143500 h 5143500"/>
              <a:gd name="connsiteX9" fmla="*/ 0 w 3534508"/>
              <a:gd name="connsiteY9"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4508" h="5143500">
                <a:moveTo>
                  <a:pt x="0" y="0"/>
                </a:moveTo>
                <a:lnTo>
                  <a:pt x="3330054" y="0"/>
                </a:lnTo>
                <a:lnTo>
                  <a:pt x="3330054" y="149468"/>
                </a:lnTo>
                <a:lnTo>
                  <a:pt x="3429000" y="149468"/>
                </a:lnTo>
                <a:lnTo>
                  <a:pt x="3429000" y="3938954"/>
                </a:lnTo>
                <a:lnTo>
                  <a:pt x="3330054" y="3938954"/>
                </a:lnTo>
                <a:lnTo>
                  <a:pt x="3330054" y="4643030"/>
                </a:lnTo>
                <a:lnTo>
                  <a:pt x="3534508" y="4643030"/>
                </a:lnTo>
                <a:lnTo>
                  <a:pt x="3534508" y="5143500"/>
                </a:lnTo>
                <a:lnTo>
                  <a:pt x="0" y="5143500"/>
                </a:lnTo>
                <a:close/>
              </a:path>
            </a:pathLst>
          </a:custGeom>
        </p:spPr>
      </p:pic>
      <p:cxnSp>
        <p:nvCxnSpPr>
          <p:cNvPr id="17" name="Straight Connector 16"/>
          <p:cNvCxnSpPr/>
          <p:nvPr userDrawn="1"/>
        </p:nvCxnSpPr>
        <p:spPr>
          <a:xfrm flipH="1">
            <a:off x="3824658" y="4242920"/>
            <a:ext cx="527534"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1" hasCustomPrompt="1"/>
          </p:nvPr>
        </p:nvSpPr>
        <p:spPr>
          <a:xfrm>
            <a:off x="3824658" y="4242920"/>
            <a:ext cx="2178978" cy="200055"/>
          </a:xfrm>
        </p:spPr>
        <p:txBody>
          <a:bodyPr wrap="square" lIns="0" tIns="45720" rIns="0" bIns="0">
            <a:spAutoFit/>
          </a:bodyPr>
          <a:lstStyle>
            <a:lvl1pPr marL="0" indent="0">
              <a:buNone/>
              <a:defRPr sz="1000" kern="1000" cap="all"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00 Month</a:t>
            </a:r>
          </a:p>
        </p:txBody>
      </p:sp>
      <p:sp>
        <p:nvSpPr>
          <p:cNvPr id="30" name="Text Placeholder 8"/>
          <p:cNvSpPr>
            <a:spLocks noGrp="1"/>
          </p:cNvSpPr>
          <p:nvPr>
            <p:ph type="body" sz="quarter" idx="12" hasCustomPrompt="1"/>
          </p:nvPr>
        </p:nvSpPr>
        <p:spPr>
          <a:xfrm>
            <a:off x="3824658" y="4442975"/>
            <a:ext cx="470251" cy="153888"/>
          </a:xfrm>
        </p:spPr>
        <p:txBody>
          <a:bodyPr wrap="square" lIns="0" tIns="0" rIns="0" bIns="0">
            <a:spAutoFit/>
          </a:bodyPr>
          <a:lstStyle>
            <a:lvl1pPr marL="0" indent="0">
              <a:buNone/>
              <a:defRPr sz="1000" kern="1000" cap="all"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20XX</a:t>
            </a:r>
          </a:p>
        </p:txBody>
      </p:sp>
      <p:sp>
        <p:nvSpPr>
          <p:cNvPr id="32" name="Text Placeholder 8"/>
          <p:cNvSpPr>
            <a:spLocks noGrp="1"/>
          </p:cNvSpPr>
          <p:nvPr>
            <p:ph type="body" sz="quarter" idx="13" hasCustomPrompt="1"/>
          </p:nvPr>
        </p:nvSpPr>
        <p:spPr>
          <a:xfrm>
            <a:off x="3749964" y="2020671"/>
            <a:ext cx="4514805" cy="153888"/>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 </a:t>
            </a:r>
            <a:r>
              <a:rPr lang="en-US" err="1"/>
              <a:t>Firstname</a:t>
            </a:r>
            <a:r>
              <a:rPr lang="en-US"/>
              <a:t> </a:t>
            </a:r>
            <a:r>
              <a:rPr lang="en-US" err="1"/>
              <a:t>Lastname</a:t>
            </a:r>
            <a:r>
              <a:rPr lang="en-US"/>
              <a:t> | </a:t>
            </a:r>
            <a:r>
              <a:rPr lang="en-US" err="1"/>
              <a:t>Firstname</a:t>
            </a:r>
            <a:r>
              <a:rPr lang="en-US"/>
              <a:t> </a:t>
            </a:r>
            <a:r>
              <a:rPr lang="en-US" err="1"/>
              <a:t>Lastname</a:t>
            </a:r>
            <a:endParaRPr lang="en-US"/>
          </a:p>
        </p:txBody>
      </p:sp>
      <p:sp>
        <p:nvSpPr>
          <p:cNvPr id="5" name="Text Placeholder 4"/>
          <p:cNvSpPr>
            <a:spLocks noGrp="1"/>
          </p:cNvSpPr>
          <p:nvPr>
            <p:ph type="body" sz="quarter" idx="14" hasCustomPrompt="1"/>
          </p:nvPr>
        </p:nvSpPr>
        <p:spPr>
          <a:xfrm>
            <a:off x="3749675" y="2161558"/>
            <a:ext cx="4514850" cy="553998"/>
          </a:xfrm>
        </p:spPr>
        <p:txBody>
          <a:bodyPr lIns="0" tIns="0" rIns="0" bIns="0">
            <a:spAutoFit/>
          </a:bodyPr>
          <a:lstStyle>
            <a:lvl1pPr marL="0" indent="0">
              <a:spcBef>
                <a:spcPts val="0"/>
              </a:spcBef>
              <a:buNone/>
              <a:defRPr sz="3600" b="1" cap="all" baseline="0">
                <a:solidFill>
                  <a:schemeClr val="tx2"/>
                </a:solidFill>
                <a:latin typeface="+mj-lt"/>
              </a:defRPr>
            </a:lvl1pPr>
          </a:lstStyle>
          <a:p>
            <a:pPr lvl="0"/>
            <a:r>
              <a:rPr lang="en-US"/>
              <a:t>Title of presentation</a:t>
            </a:r>
          </a:p>
        </p:txBody>
      </p:sp>
      <p:pic>
        <p:nvPicPr>
          <p:cNvPr id="12" name="Content Placeholder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9326" y="0"/>
            <a:ext cx="1273174" cy="915988"/>
          </a:xfrm>
          <a:prstGeom prst="rect">
            <a:avLst/>
          </a:prstGeom>
        </p:spPr>
      </p:pic>
    </p:spTree>
    <p:extLst>
      <p:ext uri="{BB962C8B-B14F-4D97-AF65-F5344CB8AC3E}">
        <p14:creationId xmlns:p14="http://schemas.microsoft.com/office/powerpoint/2010/main" val="70728519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ro Slide 1_ImgA">
    <p:spTree>
      <p:nvGrpSpPr>
        <p:cNvPr id="1" name=""/>
        <p:cNvGrpSpPr/>
        <p:nvPr/>
      </p:nvGrpSpPr>
      <p:grpSpPr>
        <a:xfrm>
          <a:off x="0" y="0"/>
          <a:ext cx="0" cy="0"/>
          <a:chOff x="0" y="0"/>
          <a:chExt cx="0" cy="0"/>
        </a:xfrm>
      </p:grpSpPr>
      <p:pic>
        <p:nvPicPr>
          <p:cNvPr id="7" name="Picture Placeholder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3174941" y="536575"/>
            <a:ext cx="5434135" cy="4122738"/>
          </a:xfrm>
          <a:custGeom>
            <a:avLst/>
            <a:gdLst>
              <a:gd name="connsiteX0" fmla="*/ 0 w 5434135"/>
              <a:gd name="connsiteY0" fmla="*/ 0 h 4122738"/>
              <a:gd name="connsiteX1" fmla="*/ 5434135 w 5434135"/>
              <a:gd name="connsiteY1" fmla="*/ 0 h 4122738"/>
              <a:gd name="connsiteX2" fmla="*/ 5434135 w 5434135"/>
              <a:gd name="connsiteY2" fmla="*/ 4122738 h 4122738"/>
              <a:gd name="connsiteX3" fmla="*/ 193431 w 5434135"/>
              <a:gd name="connsiteY3" fmla="*/ 4122738 h 4122738"/>
              <a:gd name="connsiteX4" fmla="*/ 193431 w 5434135"/>
              <a:gd name="connsiteY4" fmla="*/ 3472717 h 4122738"/>
              <a:gd name="connsiteX5" fmla="*/ 0 w 5434135"/>
              <a:gd name="connsiteY5" fmla="*/ 3472717 h 412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4135" h="4122738">
                <a:moveTo>
                  <a:pt x="0" y="0"/>
                </a:moveTo>
                <a:lnTo>
                  <a:pt x="5434135" y="0"/>
                </a:lnTo>
                <a:lnTo>
                  <a:pt x="5434135" y="4122738"/>
                </a:lnTo>
                <a:lnTo>
                  <a:pt x="193431" y="4122738"/>
                </a:lnTo>
                <a:lnTo>
                  <a:pt x="193431" y="3472717"/>
                </a:lnTo>
                <a:lnTo>
                  <a:pt x="0" y="3472717"/>
                </a:lnTo>
                <a:close/>
              </a:path>
            </a:pathLst>
          </a:custGeom>
          <a:ln>
            <a:noFill/>
          </a:ln>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2" name="Straight Connector 11"/>
          <p:cNvCxnSpPr/>
          <p:nvPr userDrawn="1"/>
        </p:nvCxnSpPr>
        <p:spPr>
          <a:xfrm flipH="1">
            <a:off x="511532"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7"/>
          <p:cNvSpPr>
            <a:spLocks noGrp="1"/>
          </p:cNvSpPr>
          <p:nvPr>
            <p:ph type="body" sz="quarter" idx="11" hasCustomPrompt="1"/>
          </p:nvPr>
        </p:nvSpPr>
        <p:spPr>
          <a:xfrm>
            <a:off x="467146" y="1184069"/>
            <a:ext cx="2153135" cy="2308324"/>
          </a:xfrm>
        </p:spPr>
        <p:txBody>
          <a:bodyPr>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7" name="Text Placeholder 8"/>
          <p:cNvSpPr>
            <a:spLocks noGrp="1"/>
          </p:cNvSpPr>
          <p:nvPr>
            <p:ph type="body" sz="quarter" idx="13" hasCustomPrompt="1"/>
          </p:nvPr>
        </p:nvSpPr>
        <p:spPr>
          <a:xfrm>
            <a:off x="554855" y="3501460"/>
            <a:ext cx="1993037"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Tree>
    <p:extLst>
      <p:ext uri="{BB962C8B-B14F-4D97-AF65-F5344CB8AC3E}">
        <p14:creationId xmlns:p14="http://schemas.microsoft.com/office/powerpoint/2010/main" val="2806687553"/>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tro Slide 1_ImgB">
    <p:spTree>
      <p:nvGrpSpPr>
        <p:cNvPr id="1" name=""/>
        <p:cNvGrpSpPr/>
        <p:nvPr/>
      </p:nvGrpSpPr>
      <p:grpSpPr>
        <a:xfrm>
          <a:off x="0" y="0"/>
          <a:ext cx="0" cy="0"/>
          <a:chOff x="0" y="0"/>
          <a:chExt cx="0" cy="0"/>
        </a:xfrm>
      </p:grpSpPr>
      <p:pic>
        <p:nvPicPr>
          <p:cNvPr id="8" name="Picture Placeholder 5"/>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3174941" y="536575"/>
            <a:ext cx="5434135" cy="4122738"/>
          </a:xfrm>
          <a:custGeom>
            <a:avLst/>
            <a:gdLst>
              <a:gd name="connsiteX0" fmla="*/ 0 w 5434135"/>
              <a:gd name="connsiteY0" fmla="*/ 0 h 4122738"/>
              <a:gd name="connsiteX1" fmla="*/ 5434135 w 5434135"/>
              <a:gd name="connsiteY1" fmla="*/ 0 h 4122738"/>
              <a:gd name="connsiteX2" fmla="*/ 5434135 w 5434135"/>
              <a:gd name="connsiteY2" fmla="*/ 4122738 h 4122738"/>
              <a:gd name="connsiteX3" fmla="*/ 193431 w 5434135"/>
              <a:gd name="connsiteY3" fmla="*/ 4122738 h 4122738"/>
              <a:gd name="connsiteX4" fmla="*/ 193431 w 5434135"/>
              <a:gd name="connsiteY4" fmla="*/ 3472717 h 4122738"/>
              <a:gd name="connsiteX5" fmla="*/ 0 w 5434135"/>
              <a:gd name="connsiteY5" fmla="*/ 3472717 h 412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4135" h="4122738">
                <a:moveTo>
                  <a:pt x="0" y="0"/>
                </a:moveTo>
                <a:lnTo>
                  <a:pt x="5434135" y="0"/>
                </a:lnTo>
                <a:lnTo>
                  <a:pt x="5434135" y="4122738"/>
                </a:lnTo>
                <a:lnTo>
                  <a:pt x="193431" y="4122738"/>
                </a:lnTo>
                <a:lnTo>
                  <a:pt x="193431" y="3472717"/>
                </a:lnTo>
                <a:lnTo>
                  <a:pt x="0" y="3472717"/>
                </a:lnTo>
                <a:close/>
              </a:path>
            </a:pathLst>
          </a:custGeom>
          <a:ln>
            <a:noFill/>
          </a:ln>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2" name="Straight Connector 11"/>
          <p:cNvCxnSpPr/>
          <p:nvPr userDrawn="1"/>
        </p:nvCxnSpPr>
        <p:spPr>
          <a:xfrm flipH="1">
            <a:off x="511532"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7"/>
          <p:cNvSpPr>
            <a:spLocks noGrp="1"/>
          </p:cNvSpPr>
          <p:nvPr>
            <p:ph type="body" sz="quarter" idx="11" hasCustomPrompt="1"/>
          </p:nvPr>
        </p:nvSpPr>
        <p:spPr>
          <a:xfrm>
            <a:off x="467146" y="1184069"/>
            <a:ext cx="2153135" cy="2308324"/>
          </a:xfrm>
        </p:spPr>
        <p:txBody>
          <a:bodyPr>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7" name="Text Placeholder 8"/>
          <p:cNvSpPr>
            <a:spLocks noGrp="1"/>
          </p:cNvSpPr>
          <p:nvPr>
            <p:ph type="body" sz="quarter" idx="13" hasCustomPrompt="1"/>
          </p:nvPr>
        </p:nvSpPr>
        <p:spPr>
          <a:xfrm>
            <a:off x="554855" y="3501460"/>
            <a:ext cx="1993037"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Tree>
    <p:extLst>
      <p:ext uri="{BB962C8B-B14F-4D97-AF65-F5344CB8AC3E}">
        <p14:creationId xmlns:p14="http://schemas.microsoft.com/office/powerpoint/2010/main" val="4114194965"/>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ro Slide 2_ImgA">
    <p:spTree>
      <p:nvGrpSpPr>
        <p:cNvPr id="1" name=""/>
        <p:cNvGrpSpPr/>
        <p:nvPr/>
      </p:nvGrpSpPr>
      <p:grpSpPr>
        <a:xfrm>
          <a:off x="0" y="0"/>
          <a:ext cx="0" cy="0"/>
          <a:chOff x="0" y="0"/>
          <a:chExt cx="0" cy="0"/>
        </a:xfrm>
      </p:grpSpPr>
      <p:pic>
        <p:nvPicPr>
          <p:cNvPr id="7" name="Picture Placeholder 12"/>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512064" y="553345"/>
            <a:ext cx="8115300" cy="2311400"/>
          </a:xfrm>
          <a:custGeom>
            <a:avLst/>
            <a:gdLst>
              <a:gd name="connsiteX0" fmla="*/ 0 w 8115300"/>
              <a:gd name="connsiteY0" fmla="*/ 0 h 2311400"/>
              <a:gd name="connsiteX1" fmla="*/ 8115300 w 8115300"/>
              <a:gd name="connsiteY1" fmla="*/ 0 h 2311400"/>
              <a:gd name="connsiteX2" fmla="*/ 8115300 w 8115300"/>
              <a:gd name="connsiteY2" fmla="*/ 2311400 h 2311400"/>
              <a:gd name="connsiteX3" fmla="*/ 4264331 w 8115300"/>
              <a:gd name="connsiteY3" fmla="*/ 2311400 h 2311400"/>
              <a:gd name="connsiteX4" fmla="*/ 4264331 w 8115300"/>
              <a:gd name="connsiteY4" fmla="*/ 2118702 h 2311400"/>
              <a:gd name="connsiteX5" fmla="*/ 0 w 8115300"/>
              <a:gd name="connsiteY5" fmla="*/ 2118702 h 23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0" h="2311400">
                <a:moveTo>
                  <a:pt x="0" y="0"/>
                </a:moveTo>
                <a:lnTo>
                  <a:pt x="8115300" y="0"/>
                </a:lnTo>
                <a:lnTo>
                  <a:pt x="8115300" y="2311400"/>
                </a:lnTo>
                <a:lnTo>
                  <a:pt x="4264331" y="2311400"/>
                </a:lnTo>
                <a:lnTo>
                  <a:pt x="4264331" y="2118702"/>
                </a:lnTo>
                <a:lnTo>
                  <a:pt x="0" y="2118702"/>
                </a:lnTo>
                <a:close/>
              </a:path>
            </a:pathLst>
          </a:custGeom>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4" name="Straight Connector 13"/>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7"/>
          <p:cNvSpPr>
            <a:spLocks noGrp="1"/>
          </p:cNvSpPr>
          <p:nvPr>
            <p:ph type="body" sz="quarter" idx="11" hasCustomPrompt="1"/>
          </p:nvPr>
        </p:nvSpPr>
        <p:spPr>
          <a:xfrm>
            <a:off x="440317" y="3052656"/>
            <a:ext cx="8187047"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Long header goes here</a:t>
            </a:r>
          </a:p>
        </p:txBody>
      </p:sp>
      <p:sp>
        <p:nvSpPr>
          <p:cNvPr id="17" name="Text Placeholder 8"/>
          <p:cNvSpPr>
            <a:spLocks noGrp="1"/>
          </p:cNvSpPr>
          <p:nvPr>
            <p:ph type="body" sz="quarter" idx="13" hasCustomPrompt="1"/>
          </p:nvPr>
        </p:nvSpPr>
        <p:spPr>
          <a:xfrm>
            <a:off x="4869935" y="4033440"/>
            <a:ext cx="3757429"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Tree>
    <p:extLst>
      <p:ext uri="{BB962C8B-B14F-4D97-AF65-F5344CB8AC3E}">
        <p14:creationId xmlns:p14="http://schemas.microsoft.com/office/powerpoint/2010/main" val="2870482140"/>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 Slide 2_ImgB">
    <p:spTree>
      <p:nvGrpSpPr>
        <p:cNvPr id="1" name=""/>
        <p:cNvGrpSpPr/>
        <p:nvPr/>
      </p:nvGrpSpPr>
      <p:grpSpPr>
        <a:xfrm>
          <a:off x="0" y="0"/>
          <a:ext cx="0" cy="0"/>
          <a:chOff x="0" y="0"/>
          <a:chExt cx="0" cy="0"/>
        </a:xfrm>
      </p:grpSpPr>
      <p:pic>
        <p:nvPicPr>
          <p:cNvPr id="8" name="Picture Placeholder 2"/>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512064" y="553345"/>
            <a:ext cx="8115300" cy="2311400"/>
          </a:xfrm>
          <a:custGeom>
            <a:avLst/>
            <a:gdLst>
              <a:gd name="connsiteX0" fmla="*/ 0 w 8115300"/>
              <a:gd name="connsiteY0" fmla="*/ 0 h 2311400"/>
              <a:gd name="connsiteX1" fmla="*/ 8115300 w 8115300"/>
              <a:gd name="connsiteY1" fmla="*/ 0 h 2311400"/>
              <a:gd name="connsiteX2" fmla="*/ 8115300 w 8115300"/>
              <a:gd name="connsiteY2" fmla="*/ 2311400 h 2311400"/>
              <a:gd name="connsiteX3" fmla="*/ 4264331 w 8115300"/>
              <a:gd name="connsiteY3" fmla="*/ 2311400 h 2311400"/>
              <a:gd name="connsiteX4" fmla="*/ 4264331 w 8115300"/>
              <a:gd name="connsiteY4" fmla="*/ 2118702 h 2311400"/>
              <a:gd name="connsiteX5" fmla="*/ 0 w 8115300"/>
              <a:gd name="connsiteY5" fmla="*/ 2118702 h 23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300" h="2311400">
                <a:moveTo>
                  <a:pt x="0" y="0"/>
                </a:moveTo>
                <a:lnTo>
                  <a:pt x="8115300" y="0"/>
                </a:lnTo>
                <a:lnTo>
                  <a:pt x="8115300" y="2311400"/>
                </a:lnTo>
                <a:lnTo>
                  <a:pt x="4264331" y="2311400"/>
                </a:lnTo>
                <a:lnTo>
                  <a:pt x="4264331" y="2118702"/>
                </a:lnTo>
                <a:lnTo>
                  <a:pt x="0" y="2118702"/>
                </a:lnTo>
                <a:close/>
              </a:path>
            </a:pathLst>
          </a:custGeom>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4" name="Straight Connector 13"/>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7"/>
          <p:cNvSpPr>
            <a:spLocks noGrp="1"/>
          </p:cNvSpPr>
          <p:nvPr>
            <p:ph type="body" sz="quarter" idx="11" hasCustomPrompt="1"/>
          </p:nvPr>
        </p:nvSpPr>
        <p:spPr>
          <a:xfrm>
            <a:off x="440317" y="3052656"/>
            <a:ext cx="8187047"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Long header goes here</a:t>
            </a:r>
          </a:p>
        </p:txBody>
      </p:sp>
      <p:sp>
        <p:nvSpPr>
          <p:cNvPr id="17" name="Text Placeholder 8"/>
          <p:cNvSpPr>
            <a:spLocks noGrp="1"/>
          </p:cNvSpPr>
          <p:nvPr>
            <p:ph type="body" sz="quarter" idx="13" hasCustomPrompt="1"/>
          </p:nvPr>
        </p:nvSpPr>
        <p:spPr>
          <a:xfrm>
            <a:off x="4869935" y="4033440"/>
            <a:ext cx="3757429"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Tree>
    <p:extLst>
      <p:ext uri="{BB962C8B-B14F-4D97-AF65-F5344CB8AC3E}">
        <p14:creationId xmlns:p14="http://schemas.microsoft.com/office/powerpoint/2010/main" val="2307332640"/>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wide columns">
    <p:spTree>
      <p:nvGrpSpPr>
        <p:cNvPr id="1" name=""/>
        <p:cNvGrpSpPr/>
        <p:nvPr/>
      </p:nvGrpSpPr>
      <p:grpSpPr>
        <a:xfrm>
          <a:off x="0" y="0"/>
          <a:ext cx="0" cy="0"/>
          <a:chOff x="0" y="0"/>
          <a:chExt cx="0" cy="0"/>
        </a:xfrm>
      </p:grpSpPr>
      <p:sp>
        <p:nvSpPr>
          <p:cNvPr id="3" name="Rectangle 2"/>
          <p:cNvSpPr/>
          <p:nvPr userDrawn="1"/>
        </p:nvSpPr>
        <p:spPr>
          <a:xfrm>
            <a:off x="-1" y="536331"/>
            <a:ext cx="91440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1" name="Straight Connector 10"/>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7"/>
          <p:cNvSpPr>
            <a:spLocks noGrp="1"/>
          </p:cNvSpPr>
          <p:nvPr>
            <p:ph type="body" sz="quarter" idx="11" hasCustomPrompt="1"/>
          </p:nvPr>
        </p:nvSpPr>
        <p:spPr>
          <a:xfrm>
            <a:off x="512064" y="836953"/>
            <a:ext cx="8065276" cy="646331"/>
          </a:xfrm>
        </p:spPr>
        <p:txBody>
          <a:bodyPr wrap="square">
            <a:spAutoFit/>
          </a:bodyPr>
          <a:lstStyle>
            <a:lvl1pPr marL="0" indent="0">
              <a:spcBef>
                <a:spcPts val="0"/>
              </a:spcBef>
              <a:buNone/>
              <a:defRPr sz="3600" b="1" i="0"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2" name="Text Placeholder 8"/>
          <p:cNvSpPr>
            <a:spLocks noGrp="1"/>
          </p:cNvSpPr>
          <p:nvPr>
            <p:ph type="body" sz="quarter" idx="13" hasCustomPrompt="1"/>
          </p:nvPr>
        </p:nvSpPr>
        <p:spPr>
          <a:xfrm>
            <a:off x="4660779" y="1833125"/>
            <a:ext cx="3790764" cy="923330"/>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 Nunc </a:t>
            </a:r>
            <a:r>
              <a:rPr lang="en-US" err="1"/>
              <a:t>malesuada</a:t>
            </a:r>
            <a:r>
              <a:rPr lang="en-US"/>
              <a:t> </a:t>
            </a:r>
            <a:r>
              <a:rPr lang="en-US" err="1"/>
              <a:t>ut</a:t>
            </a:r>
            <a:r>
              <a:rPr lang="en-US"/>
              <a:t> </a:t>
            </a:r>
            <a:r>
              <a:rPr lang="en-US" err="1"/>
              <a:t>tellus</a:t>
            </a:r>
            <a:r>
              <a:rPr lang="en-US"/>
              <a:t> </a:t>
            </a:r>
            <a:r>
              <a:rPr lang="en-US" err="1"/>
              <a:t>sed</a:t>
            </a:r>
            <a:r>
              <a:rPr lang="en-US"/>
              <a:t> </a:t>
            </a:r>
            <a:r>
              <a:rPr lang="en-US" err="1"/>
              <a:t>finibus</a:t>
            </a:r>
            <a:r>
              <a:rPr lang="en-US"/>
              <a:t>. </a:t>
            </a:r>
            <a:r>
              <a:rPr lang="en-US" err="1"/>
              <a:t>Nulla</a:t>
            </a:r>
            <a:r>
              <a:rPr lang="en-US"/>
              <a:t> dictum </a:t>
            </a:r>
            <a:r>
              <a:rPr lang="en-US" err="1"/>
              <a:t>velit</a:t>
            </a:r>
            <a:r>
              <a:rPr lang="en-US"/>
              <a:t> a </a:t>
            </a:r>
            <a:r>
              <a:rPr lang="en-US" err="1"/>
              <a:t>felis</a:t>
            </a:r>
            <a:r>
              <a:rPr lang="en-US"/>
              <a:t> </a:t>
            </a:r>
            <a:r>
              <a:rPr lang="en-US" err="1"/>
              <a:t>molestie</a:t>
            </a:r>
            <a:r>
              <a:rPr lang="en-US"/>
              <a:t>, ac </a:t>
            </a:r>
            <a:r>
              <a:rPr lang="en-US" err="1"/>
              <a:t>luctus</a:t>
            </a:r>
            <a:r>
              <a:rPr lang="en-US"/>
              <a:t> </a:t>
            </a:r>
            <a:r>
              <a:rPr lang="en-US" err="1"/>
              <a:t>nibh</a:t>
            </a:r>
            <a:r>
              <a:rPr lang="en-US"/>
              <a:t> </a:t>
            </a:r>
            <a:r>
              <a:rPr lang="en-US" err="1"/>
              <a:t>rhoncus</a:t>
            </a:r>
            <a:r>
              <a:rPr lang="en-US"/>
              <a:t>. </a:t>
            </a:r>
            <a:r>
              <a:rPr lang="en-US" err="1"/>
              <a:t>Aliquam</a:t>
            </a:r>
            <a:r>
              <a:rPr lang="en-US"/>
              <a:t> </a:t>
            </a:r>
            <a:r>
              <a:rPr lang="en-US" err="1"/>
              <a:t>faucibus</a:t>
            </a:r>
            <a:r>
              <a:rPr lang="en-US"/>
              <a:t> </a:t>
            </a:r>
            <a:r>
              <a:rPr lang="en-US" err="1"/>
              <a:t>eros</a:t>
            </a:r>
            <a:r>
              <a:rPr lang="en-US"/>
              <a:t> a </a:t>
            </a:r>
            <a:r>
              <a:rPr lang="en-US" err="1"/>
              <a:t>odio</a:t>
            </a:r>
            <a:r>
              <a:rPr lang="en-US"/>
              <a:t> </a:t>
            </a:r>
            <a:r>
              <a:rPr lang="en-US" err="1"/>
              <a:t>fermentum</a:t>
            </a:r>
            <a:r>
              <a:rPr lang="en-US"/>
              <a:t>, in </a:t>
            </a:r>
            <a:r>
              <a:rPr lang="en-US" err="1"/>
              <a:t>mollis</a:t>
            </a:r>
            <a:r>
              <a:rPr lang="en-US"/>
              <a:t> </a:t>
            </a:r>
            <a:r>
              <a:rPr lang="en-US" err="1"/>
              <a:t>est</a:t>
            </a:r>
            <a:r>
              <a:rPr lang="en-US"/>
              <a:t> </a:t>
            </a:r>
            <a:r>
              <a:rPr lang="en-US" err="1"/>
              <a:t>auctor</a:t>
            </a:r>
            <a:r>
              <a:rPr lang="en-US"/>
              <a:t>. </a:t>
            </a:r>
            <a:r>
              <a:rPr lang="en-US" err="1"/>
              <a:t>Pellentesque</a:t>
            </a:r>
            <a:r>
              <a:rPr lang="en-US"/>
              <a:t> </a:t>
            </a:r>
            <a:r>
              <a:rPr lang="en-US" err="1"/>
              <a:t>euismod</a:t>
            </a:r>
            <a:r>
              <a:rPr lang="en-US"/>
              <a:t> </a:t>
            </a:r>
            <a:r>
              <a:rPr lang="en-US" err="1"/>
              <a:t>quis</a:t>
            </a:r>
            <a:r>
              <a:rPr lang="en-US"/>
              <a:t> </a:t>
            </a:r>
            <a:r>
              <a:rPr lang="en-US" err="1"/>
              <a:t>velit</a:t>
            </a:r>
            <a:r>
              <a:rPr lang="en-US"/>
              <a:t> </a:t>
            </a:r>
            <a:r>
              <a:rPr lang="en-US" err="1"/>
              <a:t>quis</a:t>
            </a:r>
            <a:r>
              <a:rPr lang="en-US"/>
              <a:t> </a:t>
            </a:r>
            <a:r>
              <a:rPr lang="en-US" err="1"/>
              <a:t>scelerisque</a:t>
            </a:r>
            <a:r>
              <a:rPr lang="en-US"/>
              <a:t>.</a:t>
            </a:r>
          </a:p>
        </p:txBody>
      </p:sp>
      <p:sp>
        <p:nvSpPr>
          <p:cNvPr id="14" name="Text Placeholder 8"/>
          <p:cNvSpPr>
            <a:spLocks noGrp="1"/>
          </p:cNvSpPr>
          <p:nvPr>
            <p:ph type="body" sz="quarter" idx="14" hasCustomPrompt="1"/>
          </p:nvPr>
        </p:nvSpPr>
        <p:spPr>
          <a:xfrm>
            <a:off x="585928" y="1833125"/>
            <a:ext cx="3790764" cy="923330"/>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 Nunc </a:t>
            </a:r>
            <a:r>
              <a:rPr lang="en-US" err="1"/>
              <a:t>malesuada</a:t>
            </a:r>
            <a:r>
              <a:rPr lang="en-US"/>
              <a:t> </a:t>
            </a:r>
            <a:r>
              <a:rPr lang="en-US" err="1"/>
              <a:t>ut</a:t>
            </a:r>
            <a:r>
              <a:rPr lang="en-US"/>
              <a:t> </a:t>
            </a:r>
            <a:r>
              <a:rPr lang="en-US" err="1"/>
              <a:t>tellus</a:t>
            </a:r>
            <a:r>
              <a:rPr lang="en-US"/>
              <a:t> </a:t>
            </a:r>
            <a:r>
              <a:rPr lang="en-US" err="1"/>
              <a:t>sed</a:t>
            </a:r>
            <a:r>
              <a:rPr lang="en-US"/>
              <a:t> </a:t>
            </a:r>
            <a:r>
              <a:rPr lang="en-US" err="1"/>
              <a:t>finibus</a:t>
            </a:r>
            <a:r>
              <a:rPr lang="en-US"/>
              <a:t>. </a:t>
            </a:r>
            <a:r>
              <a:rPr lang="en-US" err="1"/>
              <a:t>Nulla</a:t>
            </a:r>
            <a:r>
              <a:rPr lang="en-US"/>
              <a:t> dictum </a:t>
            </a:r>
            <a:r>
              <a:rPr lang="en-US" err="1"/>
              <a:t>velit</a:t>
            </a:r>
            <a:r>
              <a:rPr lang="en-US"/>
              <a:t> a </a:t>
            </a:r>
            <a:r>
              <a:rPr lang="en-US" err="1"/>
              <a:t>felis</a:t>
            </a:r>
            <a:r>
              <a:rPr lang="en-US"/>
              <a:t> </a:t>
            </a:r>
            <a:r>
              <a:rPr lang="en-US" err="1"/>
              <a:t>molestie</a:t>
            </a:r>
            <a:r>
              <a:rPr lang="en-US"/>
              <a:t>, ac </a:t>
            </a:r>
            <a:r>
              <a:rPr lang="en-US" err="1"/>
              <a:t>luctus</a:t>
            </a:r>
            <a:r>
              <a:rPr lang="en-US"/>
              <a:t> </a:t>
            </a:r>
            <a:r>
              <a:rPr lang="en-US" err="1"/>
              <a:t>nibh</a:t>
            </a:r>
            <a:r>
              <a:rPr lang="en-US"/>
              <a:t> </a:t>
            </a:r>
            <a:r>
              <a:rPr lang="en-US" err="1"/>
              <a:t>rhoncus</a:t>
            </a:r>
            <a:r>
              <a:rPr lang="en-US"/>
              <a:t>. </a:t>
            </a:r>
            <a:r>
              <a:rPr lang="en-US" err="1"/>
              <a:t>Aliquam</a:t>
            </a:r>
            <a:r>
              <a:rPr lang="en-US"/>
              <a:t> </a:t>
            </a:r>
            <a:r>
              <a:rPr lang="en-US" err="1"/>
              <a:t>faucibus</a:t>
            </a:r>
            <a:r>
              <a:rPr lang="en-US"/>
              <a:t> </a:t>
            </a:r>
            <a:r>
              <a:rPr lang="en-US" err="1"/>
              <a:t>eros</a:t>
            </a:r>
            <a:r>
              <a:rPr lang="en-US"/>
              <a:t> a </a:t>
            </a:r>
            <a:r>
              <a:rPr lang="en-US" err="1"/>
              <a:t>odio</a:t>
            </a:r>
            <a:r>
              <a:rPr lang="en-US"/>
              <a:t> </a:t>
            </a:r>
            <a:r>
              <a:rPr lang="en-US" err="1"/>
              <a:t>fermentum</a:t>
            </a:r>
            <a:r>
              <a:rPr lang="en-US"/>
              <a:t>, in </a:t>
            </a:r>
            <a:r>
              <a:rPr lang="en-US" err="1"/>
              <a:t>mollis</a:t>
            </a:r>
            <a:r>
              <a:rPr lang="en-US"/>
              <a:t> </a:t>
            </a:r>
            <a:r>
              <a:rPr lang="en-US" err="1"/>
              <a:t>est</a:t>
            </a:r>
            <a:r>
              <a:rPr lang="en-US"/>
              <a:t> </a:t>
            </a:r>
            <a:r>
              <a:rPr lang="en-US" err="1"/>
              <a:t>auctor</a:t>
            </a:r>
            <a:r>
              <a:rPr lang="en-US"/>
              <a:t>. </a:t>
            </a:r>
            <a:r>
              <a:rPr lang="en-US" err="1"/>
              <a:t>Pellentesque</a:t>
            </a:r>
            <a:r>
              <a:rPr lang="en-US"/>
              <a:t> </a:t>
            </a:r>
            <a:r>
              <a:rPr lang="en-US" err="1"/>
              <a:t>euismod</a:t>
            </a:r>
            <a:r>
              <a:rPr lang="en-US"/>
              <a:t> </a:t>
            </a:r>
            <a:r>
              <a:rPr lang="en-US" err="1"/>
              <a:t>quis</a:t>
            </a:r>
            <a:r>
              <a:rPr lang="en-US"/>
              <a:t> </a:t>
            </a:r>
            <a:r>
              <a:rPr lang="en-US" err="1"/>
              <a:t>velit</a:t>
            </a:r>
            <a:r>
              <a:rPr lang="en-US"/>
              <a:t> </a:t>
            </a:r>
            <a:r>
              <a:rPr lang="en-US" err="1"/>
              <a:t>quis</a:t>
            </a:r>
            <a:r>
              <a:rPr lang="en-US"/>
              <a:t> </a:t>
            </a:r>
            <a:r>
              <a:rPr lang="en-US" err="1"/>
              <a:t>scelerisque</a:t>
            </a:r>
            <a:r>
              <a:rPr lang="en-US"/>
              <a:t>.</a:t>
            </a:r>
          </a:p>
        </p:txBody>
      </p:sp>
      <p:sp>
        <p:nvSpPr>
          <p:cNvPr id="15" name="Text Placeholder 8"/>
          <p:cNvSpPr>
            <a:spLocks noGrp="1"/>
          </p:cNvSpPr>
          <p:nvPr>
            <p:ph type="body" sz="quarter" idx="12" hasCustomPrompt="1"/>
          </p:nvPr>
        </p:nvSpPr>
        <p:spPr>
          <a:xfrm>
            <a:off x="585928" y="1681186"/>
            <a:ext cx="379076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16" name="Text Placeholder 8"/>
          <p:cNvSpPr>
            <a:spLocks noGrp="1"/>
          </p:cNvSpPr>
          <p:nvPr>
            <p:ph type="body" sz="quarter" idx="15" hasCustomPrompt="1"/>
          </p:nvPr>
        </p:nvSpPr>
        <p:spPr>
          <a:xfrm>
            <a:off x="4660779" y="1681186"/>
            <a:ext cx="379076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Tree>
    <p:extLst>
      <p:ext uri="{BB962C8B-B14F-4D97-AF65-F5344CB8AC3E}">
        <p14:creationId xmlns:p14="http://schemas.microsoft.com/office/powerpoint/2010/main" val="1117826326"/>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narrow columns">
    <p:spTree>
      <p:nvGrpSpPr>
        <p:cNvPr id="1" name=""/>
        <p:cNvGrpSpPr/>
        <p:nvPr/>
      </p:nvGrpSpPr>
      <p:grpSpPr>
        <a:xfrm>
          <a:off x="0" y="0"/>
          <a:ext cx="0" cy="0"/>
          <a:chOff x="0" y="0"/>
          <a:chExt cx="0" cy="0"/>
        </a:xfrm>
      </p:grpSpPr>
      <p:sp>
        <p:nvSpPr>
          <p:cNvPr id="6" name="Rectangle 5"/>
          <p:cNvSpPr/>
          <p:nvPr userDrawn="1"/>
        </p:nvSpPr>
        <p:spPr>
          <a:xfrm>
            <a:off x="512064" y="536331"/>
            <a:ext cx="81153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5" name="Straight Connector 14"/>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7"/>
          <p:cNvSpPr>
            <a:spLocks noGrp="1"/>
          </p:cNvSpPr>
          <p:nvPr>
            <p:ph type="body" sz="quarter" idx="11" hasCustomPrompt="1"/>
          </p:nvPr>
        </p:nvSpPr>
        <p:spPr>
          <a:xfrm>
            <a:off x="841070" y="1184069"/>
            <a:ext cx="2148840" cy="2308324"/>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6" name="Text Placeholder 8"/>
          <p:cNvSpPr>
            <a:spLocks noGrp="1"/>
          </p:cNvSpPr>
          <p:nvPr>
            <p:ph type="body" sz="quarter" idx="12" hasCustomPrompt="1"/>
          </p:nvPr>
        </p:nvSpPr>
        <p:spPr>
          <a:xfrm>
            <a:off x="3337205" y="1268375"/>
            <a:ext cx="2152832"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17" name="Text Placeholder 8"/>
          <p:cNvSpPr>
            <a:spLocks noGrp="1"/>
          </p:cNvSpPr>
          <p:nvPr>
            <p:ph type="body" sz="quarter" idx="15" hasCustomPrompt="1"/>
          </p:nvPr>
        </p:nvSpPr>
        <p:spPr>
          <a:xfrm>
            <a:off x="5841511" y="1268375"/>
            <a:ext cx="2152832"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13" name="Text Placeholder 8"/>
          <p:cNvSpPr>
            <a:spLocks noGrp="1"/>
          </p:cNvSpPr>
          <p:nvPr>
            <p:ph type="body" sz="quarter" idx="13" hasCustomPrompt="1"/>
          </p:nvPr>
        </p:nvSpPr>
        <p:spPr>
          <a:xfrm>
            <a:off x="5841511" y="1420314"/>
            <a:ext cx="2152832" cy="153888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 Nunc </a:t>
            </a:r>
            <a:r>
              <a:rPr lang="en-US" err="1"/>
              <a:t>malesuada</a:t>
            </a:r>
            <a:r>
              <a:rPr lang="en-US"/>
              <a:t> </a:t>
            </a:r>
            <a:r>
              <a:rPr lang="en-US" err="1"/>
              <a:t>ut</a:t>
            </a:r>
            <a:r>
              <a:rPr lang="en-US"/>
              <a:t> </a:t>
            </a:r>
            <a:r>
              <a:rPr lang="en-US" err="1"/>
              <a:t>tellus</a:t>
            </a:r>
            <a:r>
              <a:rPr lang="en-US"/>
              <a:t> </a:t>
            </a:r>
            <a:r>
              <a:rPr lang="en-US" err="1"/>
              <a:t>sed</a:t>
            </a:r>
            <a:r>
              <a:rPr lang="en-US"/>
              <a:t> </a:t>
            </a:r>
            <a:r>
              <a:rPr lang="en-US" err="1"/>
              <a:t>finibus</a:t>
            </a:r>
            <a:r>
              <a:rPr lang="en-US"/>
              <a:t>. </a:t>
            </a:r>
            <a:r>
              <a:rPr lang="en-US" err="1"/>
              <a:t>Nulla</a:t>
            </a:r>
            <a:r>
              <a:rPr lang="en-US"/>
              <a:t> dictum </a:t>
            </a:r>
            <a:r>
              <a:rPr lang="en-US" err="1"/>
              <a:t>velit</a:t>
            </a:r>
            <a:r>
              <a:rPr lang="en-US"/>
              <a:t> a </a:t>
            </a:r>
            <a:r>
              <a:rPr lang="en-US" err="1"/>
              <a:t>felis</a:t>
            </a:r>
            <a:r>
              <a:rPr lang="en-US"/>
              <a:t> </a:t>
            </a:r>
            <a:r>
              <a:rPr lang="en-US" err="1"/>
              <a:t>molestie</a:t>
            </a:r>
            <a:r>
              <a:rPr lang="en-US"/>
              <a:t>, ac </a:t>
            </a:r>
            <a:r>
              <a:rPr lang="en-US" err="1"/>
              <a:t>luctus</a:t>
            </a:r>
            <a:r>
              <a:rPr lang="en-US"/>
              <a:t> </a:t>
            </a:r>
            <a:r>
              <a:rPr lang="en-US" err="1"/>
              <a:t>nibh</a:t>
            </a:r>
            <a:r>
              <a:rPr lang="en-US"/>
              <a:t> </a:t>
            </a:r>
            <a:r>
              <a:rPr lang="en-US" err="1"/>
              <a:t>rhoncus</a:t>
            </a:r>
            <a:r>
              <a:rPr lang="en-US"/>
              <a:t>. </a:t>
            </a:r>
            <a:r>
              <a:rPr lang="en-US" err="1"/>
              <a:t>Aliquam</a:t>
            </a:r>
            <a:r>
              <a:rPr lang="en-US"/>
              <a:t> </a:t>
            </a:r>
            <a:r>
              <a:rPr lang="en-US" err="1"/>
              <a:t>faucibus</a:t>
            </a:r>
            <a:r>
              <a:rPr lang="en-US"/>
              <a:t> </a:t>
            </a:r>
            <a:r>
              <a:rPr lang="en-US" err="1"/>
              <a:t>eros</a:t>
            </a:r>
            <a:r>
              <a:rPr lang="en-US"/>
              <a:t> a </a:t>
            </a:r>
            <a:r>
              <a:rPr lang="en-US" err="1"/>
              <a:t>odio</a:t>
            </a:r>
            <a:r>
              <a:rPr lang="en-US"/>
              <a:t> </a:t>
            </a:r>
            <a:r>
              <a:rPr lang="en-US" err="1"/>
              <a:t>fermentum</a:t>
            </a:r>
            <a:r>
              <a:rPr lang="en-US"/>
              <a:t>, in </a:t>
            </a:r>
            <a:r>
              <a:rPr lang="en-US" err="1"/>
              <a:t>mollis</a:t>
            </a:r>
            <a:r>
              <a:rPr lang="en-US"/>
              <a:t> </a:t>
            </a:r>
            <a:r>
              <a:rPr lang="en-US" err="1"/>
              <a:t>est</a:t>
            </a:r>
            <a:r>
              <a:rPr lang="en-US"/>
              <a:t> </a:t>
            </a:r>
            <a:r>
              <a:rPr lang="en-US" err="1"/>
              <a:t>auctor</a:t>
            </a:r>
            <a:r>
              <a:rPr lang="en-US"/>
              <a:t>. </a:t>
            </a:r>
            <a:r>
              <a:rPr lang="en-US" err="1"/>
              <a:t>Pellentesque</a:t>
            </a:r>
            <a:r>
              <a:rPr lang="en-US"/>
              <a:t> </a:t>
            </a:r>
            <a:r>
              <a:rPr lang="en-US" err="1"/>
              <a:t>euismod</a:t>
            </a:r>
            <a:r>
              <a:rPr lang="en-US"/>
              <a:t> </a:t>
            </a:r>
            <a:r>
              <a:rPr lang="en-US" err="1"/>
              <a:t>quis</a:t>
            </a:r>
            <a:r>
              <a:rPr lang="en-US"/>
              <a:t> </a:t>
            </a:r>
            <a:r>
              <a:rPr lang="en-US" err="1"/>
              <a:t>velit</a:t>
            </a:r>
            <a:r>
              <a:rPr lang="en-US"/>
              <a:t> </a:t>
            </a:r>
            <a:r>
              <a:rPr lang="en-US" err="1"/>
              <a:t>quis</a:t>
            </a:r>
            <a:r>
              <a:rPr lang="en-US"/>
              <a:t> </a:t>
            </a:r>
            <a:r>
              <a:rPr lang="en-US" err="1"/>
              <a:t>scelerisque</a:t>
            </a:r>
            <a:r>
              <a:rPr lang="en-US"/>
              <a:t>.</a:t>
            </a:r>
          </a:p>
        </p:txBody>
      </p:sp>
      <p:sp>
        <p:nvSpPr>
          <p:cNvPr id="14" name="Text Placeholder 8"/>
          <p:cNvSpPr>
            <a:spLocks noGrp="1"/>
          </p:cNvSpPr>
          <p:nvPr>
            <p:ph type="body" sz="quarter" idx="14" hasCustomPrompt="1"/>
          </p:nvPr>
        </p:nvSpPr>
        <p:spPr>
          <a:xfrm>
            <a:off x="3337205" y="1420314"/>
            <a:ext cx="2152832" cy="153888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 Nunc </a:t>
            </a:r>
            <a:r>
              <a:rPr lang="en-US" err="1"/>
              <a:t>malesuada</a:t>
            </a:r>
            <a:r>
              <a:rPr lang="en-US"/>
              <a:t> </a:t>
            </a:r>
            <a:r>
              <a:rPr lang="en-US" err="1"/>
              <a:t>ut</a:t>
            </a:r>
            <a:r>
              <a:rPr lang="en-US"/>
              <a:t> </a:t>
            </a:r>
            <a:r>
              <a:rPr lang="en-US" err="1"/>
              <a:t>tellus</a:t>
            </a:r>
            <a:r>
              <a:rPr lang="en-US"/>
              <a:t> </a:t>
            </a:r>
            <a:r>
              <a:rPr lang="en-US" err="1"/>
              <a:t>sed</a:t>
            </a:r>
            <a:r>
              <a:rPr lang="en-US"/>
              <a:t> </a:t>
            </a:r>
            <a:r>
              <a:rPr lang="en-US" err="1"/>
              <a:t>finibus</a:t>
            </a:r>
            <a:r>
              <a:rPr lang="en-US"/>
              <a:t>. </a:t>
            </a:r>
            <a:r>
              <a:rPr lang="en-US" err="1"/>
              <a:t>Nulla</a:t>
            </a:r>
            <a:r>
              <a:rPr lang="en-US"/>
              <a:t> dictum </a:t>
            </a:r>
            <a:r>
              <a:rPr lang="en-US" err="1"/>
              <a:t>velit</a:t>
            </a:r>
            <a:r>
              <a:rPr lang="en-US"/>
              <a:t> a </a:t>
            </a:r>
            <a:r>
              <a:rPr lang="en-US" err="1"/>
              <a:t>felis</a:t>
            </a:r>
            <a:r>
              <a:rPr lang="en-US"/>
              <a:t> </a:t>
            </a:r>
            <a:r>
              <a:rPr lang="en-US" err="1"/>
              <a:t>molestie</a:t>
            </a:r>
            <a:r>
              <a:rPr lang="en-US"/>
              <a:t>, ac </a:t>
            </a:r>
            <a:r>
              <a:rPr lang="en-US" err="1"/>
              <a:t>luctus</a:t>
            </a:r>
            <a:r>
              <a:rPr lang="en-US"/>
              <a:t> </a:t>
            </a:r>
            <a:r>
              <a:rPr lang="en-US" err="1"/>
              <a:t>nibh</a:t>
            </a:r>
            <a:r>
              <a:rPr lang="en-US"/>
              <a:t> </a:t>
            </a:r>
            <a:r>
              <a:rPr lang="en-US" err="1"/>
              <a:t>rhoncus</a:t>
            </a:r>
            <a:r>
              <a:rPr lang="en-US"/>
              <a:t>. </a:t>
            </a:r>
            <a:r>
              <a:rPr lang="en-US" err="1"/>
              <a:t>Aliquam</a:t>
            </a:r>
            <a:r>
              <a:rPr lang="en-US"/>
              <a:t> </a:t>
            </a:r>
            <a:r>
              <a:rPr lang="en-US" err="1"/>
              <a:t>faucibus</a:t>
            </a:r>
            <a:r>
              <a:rPr lang="en-US"/>
              <a:t> </a:t>
            </a:r>
            <a:r>
              <a:rPr lang="en-US" err="1"/>
              <a:t>eros</a:t>
            </a:r>
            <a:r>
              <a:rPr lang="en-US"/>
              <a:t> a </a:t>
            </a:r>
            <a:r>
              <a:rPr lang="en-US" err="1"/>
              <a:t>odio</a:t>
            </a:r>
            <a:r>
              <a:rPr lang="en-US"/>
              <a:t> </a:t>
            </a:r>
            <a:r>
              <a:rPr lang="en-US" err="1"/>
              <a:t>fermentum</a:t>
            </a:r>
            <a:r>
              <a:rPr lang="en-US"/>
              <a:t>, in </a:t>
            </a:r>
            <a:r>
              <a:rPr lang="en-US" err="1"/>
              <a:t>mollis</a:t>
            </a:r>
            <a:r>
              <a:rPr lang="en-US"/>
              <a:t> </a:t>
            </a:r>
            <a:r>
              <a:rPr lang="en-US" err="1"/>
              <a:t>est</a:t>
            </a:r>
            <a:r>
              <a:rPr lang="en-US"/>
              <a:t> </a:t>
            </a:r>
            <a:r>
              <a:rPr lang="en-US" err="1"/>
              <a:t>auctor</a:t>
            </a:r>
            <a:r>
              <a:rPr lang="en-US"/>
              <a:t>. </a:t>
            </a:r>
            <a:r>
              <a:rPr lang="en-US" err="1"/>
              <a:t>Pellentesque</a:t>
            </a:r>
            <a:r>
              <a:rPr lang="en-US"/>
              <a:t> </a:t>
            </a:r>
            <a:r>
              <a:rPr lang="en-US" err="1"/>
              <a:t>euismod</a:t>
            </a:r>
            <a:r>
              <a:rPr lang="en-US"/>
              <a:t> </a:t>
            </a:r>
            <a:r>
              <a:rPr lang="en-US" err="1"/>
              <a:t>quis</a:t>
            </a:r>
            <a:r>
              <a:rPr lang="en-US"/>
              <a:t> </a:t>
            </a:r>
            <a:r>
              <a:rPr lang="en-US" err="1"/>
              <a:t>velit</a:t>
            </a:r>
            <a:r>
              <a:rPr lang="en-US"/>
              <a:t> </a:t>
            </a:r>
            <a:r>
              <a:rPr lang="en-US" err="1"/>
              <a:t>quis</a:t>
            </a:r>
            <a:r>
              <a:rPr lang="en-US"/>
              <a:t> </a:t>
            </a:r>
            <a:r>
              <a:rPr lang="en-US" err="1"/>
              <a:t>scelerisque</a:t>
            </a:r>
            <a:r>
              <a:rPr lang="en-US"/>
              <a:t>.</a:t>
            </a:r>
          </a:p>
        </p:txBody>
      </p:sp>
    </p:spTree>
    <p:extLst>
      <p:ext uri="{BB962C8B-B14F-4D97-AF65-F5344CB8AC3E}">
        <p14:creationId xmlns:p14="http://schemas.microsoft.com/office/powerpoint/2010/main" val="1012305862"/>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wide + 3 narrow columns">
    <p:spTree>
      <p:nvGrpSpPr>
        <p:cNvPr id="1" name=""/>
        <p:cNvGrpSpPr/>
        <p:nvPr/>
      </p:nvGrpSpPr>
      <p:grpSpPr>
        <a:xfrm>
          <a:off x="0" y="0"/>
          <a:ext cx="0" cy="0"/>
          <a:chOff x="0" y="0"/>
          <a:chExt cx="0" cy="0"/>
        </a:xfrm>
      </p:grpSpPr>
      <p:sp>
        <p:nvSpPr>
          <p:cNvPr id="3" name="Rectangle 2"/>
          <p:cNvSpPr/>
          <p:nvPr userDrawn="1"/>
        </p:nvSpPr>
        <p:spPr>
          <a:xfrm>
            <a:off x="-1" y="536331"/>
            <a:ext cx="91440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a:off x="4947057" y="3471713"/>
            <a:ext cx="0" cy="86177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6889485" y="3471713"/>
            <a:ext cx="0" cy="86177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9" name="Straight Connector 18"/>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8"/>
          <p:cNvSpPr>
            <a:spLocks noGrp="1"/>
          </p:cNvSpPr>
          <p:nvPr userDrawn="1">
            <p:ph type="body" sz="quarter" idx="13" hasCustomPrompt="1"/>
          </p:nvPr>
        </p:nvSpPr>
        <p:spPr>
          <a:xfrm>
            <a:off x="3239631" y="2056915"/>
            <a:ext cx="538946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 Nunc </a:t>
            </a:r>
            <a:r>
              <a:rPr lang="en-US" err="1"/>
              <a:t>malesuada</a:t>
            </a:r>
            <a:r>
              <a:rPr lang="en-US"/>
              <a:t> </a:t>
            </a:r>
            <a:r>
              <a:rPr lang="en-US" err="1"/>
              <a:t>ut</a:t>
            </a:r>
            <a:r>
              <a:rPr lang="en-US"/>
              <a:t> </a:t>
            </a:r>
            <a:r>
              <a:rPr lang="en-US" err="1"/>
              <a:t>tellus</a:t>
            </a:r>
            <a:r>
              <a:rPr lang="en-US"/>
              <a:t> </a:t>
            </a:r>
            <a:r>
              <a:rPr lang="en-US" err="1"/>
              <a:t>sed</a:t>
            </a:r>
            <a:r>
              <a:rPr lang="en-US"/>
              <a:t> </a:t>
            </a:r>
            <a:r>
              <a:rPr lang="en-US" err="1"/>
              <a:t>finibus</a:t>
            </a:r>
            <a:r>
              <a:rPr lang="en-US"/>
              <a:t>. </a:t>
            </a:r>
            <a:r>
              <a:rPr lang="en-US" err="1"/>
              <a:t>Nulla</a:t>
            </a:r>
            <a:r>
              <a:rPr lang="en-US"/>
              <a:t> dictum </a:t>
            </a:r>
            <a:r>
              <a:rPr lang="en-US" err="1"/>
              <a:t>velit</a:t>
            </a:r>
            <a:r>
              <a:rPr lang="en-US"/>
              <a:t> a </a:t>
            </a:r>
            <a:r>
              <a:rPr lang="en-US" err="1"/>
              <a:t>felis</a:t>
            </a:r>
            <a:r>
              <a:rPr lang="en-US"/>
              <a:t> </a:t>
            </a:r>
            <a:r>
              <a:rPr lang="en-US" err="1"/>
              <a:t>molestie</a:t>
            </a:r>
            <a:r>
              <a:rPr lang="en-US"/>
              <a:t>, ac </a:t>
            </a:r>
            <a:r>
              <a:rPr lang="en-US" err="1"/>
              <a:t>luctus</a:t>
            </a:r>
            <a:r>
              <a:rPr lang="en-US"/>
              <a:t> </a:t>
            </a:r>
            <a:r>
              <a:rPr lang="en-US" err="1"/>
              <a:t>nibh</a:t>
            </a:r>
            <a:r>
              <a:rPr lang="en-US"/>
              <a:t> </a:t>
            </a:r>
            <a:r>
              <a:rPr lang="en-US" err="1"/>
              <a:t>rhoncus</a:t>
            </a:r>
            <a:r>
              <a:rPr lang="en-US"/>
              <a:t>. </a:t>
            </a:r>
            <a:r>
              <a:rPr lang="en-US" err="1"/>
              <a:t>Aliquam</a:t>
            </a:r>
            <a:r>
              <a:rPr lang="en-US"/>
              <a:t> </a:t>
            </a:r>
            <a:r>
              <a:rPr lang="en-US" err="1"/>
              <a:t>faucibus</a:t>
            </a:r>
            <a:r>
              <a:rPr lang="en-US"/>
              <a:t> </a:t>
            </a:r>
            <a:r>
              <a:rPr lang="en-US" err="1"/>
              <a:t>eros</a:t>
            </a:r>
            <a:r>
              <a:rPr lang="en-US"/>
              <a:t> a </a:t>
            </a:r>
            <a:r>
              <a:rPr lang="en-US" err="1"/>
              <a:t>odio</a:t>
            </a:r>
            <a:r>
              <a:rPr lang="en-US"/>
              <a:t> </a:t>
            </a:r>
            <a:r>
              <a:rPr lang="en-US" err="1"/>
              <a:t>fermentum</a:t>
            </a:r>
            <a:r>
              <a:rPr lang="en-US"/>
              <a:t>, in </a:t>
            </a:r>
            <a:r>
              <a:rPr lang="en-US" err="1"/>
              <a:t>mollis</a:t>
            </a:r>
            <a:r>
              <a:rPr lang="en-US"/>
              <a:t> </a:t>
            </a:r>
            <a:r>
              <a:rPr lang="en-US" err="1"/>
              <a:t>est</a:t>
            </a:r>
            <a:r>
              <a:rPr lang="en-US"/>
              <a:t> </a:t>
            </a:r>
            <a:r>
              <a:rPr lang="en-US" err="1"/>
              <a:t>auctor</a:t>
            </a:r>
            <a:r>
              <a:rPr lang="en-US"/>
              <a:t>. </a:t>
            </a:r>
            <a:r>
              <a:rPr lang="en-US" err="1"/>
              <a:t>Pellentesque</a:t>
            </a:r>
            <a:r>
              <a:rPr lang="en-US"/>
              <a:t> </a:t>
            </a:r>
            <a:r>
              <a:rPr lang="en-US" err="1"/>
              <a:t>euismod</a:t>
            </a:r>
            <a:r>
              <a:rPr lang="en-US"/>
              <a:t> </a:t>
            </a:r>
            <a:r>
              <a:rPr lang="en-US" err="1"/>
              <a:t>quis</a:t>
            </a:r>
            <a:r>
              <a:rPr lang="en-US"/>
              <a:t> </a:t>
            </a:r>
            <a:r>
              <a:rPr lang="en-US" err="1"/>
              <a:t>velit</a:t>
            </a:r>
            <a:r>
              <a:rPr lang="en-US"/>
              <a:t> </a:t>
            </a:r>
            <a:r>
              <a:rPr lang="en-US" err="1"/>
              <a:t>quis</a:t>
            </a:r>
            <a:r>
              <a:rPr lang="en-US"/>
              <a:t> </a:t>
            </a:r>
            <a:r>
              <a:rPr lang="en-US" err="1"/>
              <a:t>scelerisque</a:t>
            </a:r>
            <a:r>
              <a:rPr lang="en-US"/>
              <a:t>.</a:t>
            </a:r>
          </a:p>
        </p:txBody>
      </p:sp>
      <p:sp>
        <p:nvSpPr>
          <p:cNvPr id="20" name="Text Placeholder 8"/>
          <p:cNvSpPr>
            <a:spLocks noGrp="1"/>
          </p:cNvSpPr>
          <p:nvPr userDrawn="1">
            <p:ph type="body" sz="quarter" idx="14" hasCustomPrompt="1"/>
          </p:nvPr>
        </p:nvSpPr>
        <p:spPr>
          <a:xfrm>
            <a:off x="3239631" y="1037648"/>
            <a:ext cx="538946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 Nunc </a:t>
            </a:r>
            <a:r>
              <a:rPr lang="en-US" err="1"/>
              <a:t>malesuada</a:t>
            </a:r>
            <a:r>
              <a:rPr lang="en-US"/>
              <a:t> </a:t>
            </a:r>
            <a:r>
              <a:rPr lang="en-US" err="1"/>
              <a:t>ut</a:t>
            </a:r>
            <a:r>
              <a:rPr lang="en-US"/>
              <a:t> </a:t>
            </a:r>
            <a:r>
              <a:rPr lang="en-US" err="1"/>
              <a:t>tellus</a:t>
            </a:r>
            <a:r>
              <a:rPr lang="en-US"/>
              <a:t> </a:t>
            </a:r>
            <a:r>
              <a:rPr lang="en-US" err="1"/>
              <a:t>sed</a:t>
            </a:r>
            <a:r>
              <a:rPr lang="en-US"/>
              <a:t> </a:t>
            </a:r>
            <a:r>
              <a:rPr lang="en-US" err="1"/>
              <a:t>finibus</a:t>
            </a:r>
            <a:r>
              <a:rPr lang="en-US"/>
              <a:t>. </a:t>
            </a:r>
            <a:r>
              <a:rPr lang="en-US" err="1"/>
              <a:t>Nulla</a:t>
            </a:r>
            <a:r>
              <a:rPr lang="en-US"/>
              <a:t> dictum </a:t>
            </a:r>
            <a:r>
              <a:rPr lang="en-US" err="1"/>
              <a:t>velit</a:t>
            </a:r>
            <a:r>
              <a:rPr lang="en-US"/>
              <a:t> a </a:t>
            </a:r>
            <a:r>
              <a:rPr lang="en-US" err="1"/>
              <a:t>felis</a:t>
            </a:r>
            <a:r>
              <a:rPr lang="en-US"/>
              <a:t> </a:t>
            </a:r>
            <a:r>
              <a:rPr lang="en-US" err="1"/>
              <a:t>molestie</a:t>
            </a:r>
            <a:r>
              <a:rPr lang="en-US"/>
              <a:t>, ac </a:t>
            </a:r>
            <a:r>
              <a:rPr lang="en-US" err="1"/>
              <a:t>luctus</a:t>
            </a:r>
            <a:r>
              <a:rPr lang="en-US"/>
              <a:t> </a:t>
            </a:r>
            <a:r>
              <a:rPr lang="en-US" err="1"/>
              <a:t>nibh</a:t>
            </a:r>
            <a:r>
              <a:rPr lang="en-US"/>
              <a:t> </a:t>
            </a:r>
            <a:r>
              <a:rPr lang="en-US" err="1"/>
              <a:t>rhoncus</a:t>
            </a:r>
            <a:r>
              <a:rPr lang="en-US"/>
              <a:t>. </a:t>
            </a:r>
            <a:r>
              <a:rPr lang="en-US" err="1"/>
              <a:t>Aliquam</a:t>
            </a:r>
            <a:r>
              <a:rPr lang="en-US"/>
              <a:t> </a:t>
            </a:r>
            <a:r>
              <a:rPr lang="en-US" err="1"/>
              <a:t>faucibus</a:t>
            </a:r>
            <a:r>
              <a:rPr lang="en-US"/>
              <a:t> </a:t>
            </a:r>
            <a:r>
              <a:rPr lang="en-US" err="1"/>
              <a:t>eros</a:t>
            </a:r>
            <a:r>
              <a:rPr lang="en-US"/>
              <a:t> a </a:t>
            </a:r>
            <a:r>
              <a:rPr lang="en-US" err="1"/>
              <a:t>odio</a:t>
            </a:r>
            <a:r>
              <a:rPr lang="en-US"/>
              <a:t> </a:t>
            </a:r>
            <a:r>
              <a:rPr lang="en-US" err="1"/>
              <a:t>fermentum</a:t>
            </a:r>
            <a:r>
              <a:rPr lang="en-US"/>
              <a:t>, in </a:t>
            </a:r>
            <a:r>
              <a:rPr lang="en-US" err="1"/>
              <a:t>mollis</a:t>
            </a:r>
            <a:r>
              <a:rPr lang="en-US"/>
              <a:t> </a:t>
            </a:r>
            <a:r>
              <a:rPr lang="en-US" err="1"/>
              <a:t>est</a:t>
            </a:r>
            <a:r>
              <a:rPr lang="en-US"/>
              <a:t> </a:t>
            </a:r>
            <a:r>
              <a:rPr lang="en-US" err="1"/>
              <a:t>auctor</a:t>
            </a:r>
            <a:r>
              <a:rPr lang="en-US"/>
              <a:t>. </a:t>
            </a:r>
            <a:r>
              <a:rPr lang="en-US" err="1"/>
              <a:t>Pellentesque</a:t>
            </a:r>
            <a:r>
              <a:rPr lang="en-US"/>
              <a:t> </a:t>
            </a:r>
            <a:r>
              <a:rPr lang="en-US" err="1"/>
              <a:t>euismod</a:t>
            </a:r>
            <a:r>
              <a:rPr lang="en-US"/>
              <a:t> </a:t>
            </a:r>
            <a:r>
              <a:rPr lang="en-US" err="1"/>
              <a:t>quis</a:t>
            </a:r>
            <a:r>
              <a:rPr lang="en-US"/>
              <a:t> </a:t>
            </a:r>
            <a:r>
              <a:rPr lang="en-US" err="1"/>
              <a:t>velit</a:t>
            </a:r>
            <a:r>
              <a:rPr lang="en-US"/>
              <a:t> </a:t>
            </a:r>
            <a:r>
              <a:rPr lang="en-US" err="1"/>
              <a:t>quis</a:t>
            </a:r>
            <a:r>
              <a:rPr lang="en-US"/>
              <a:t> </a:t>
            </a:r>
            <a:r>
              <a:rPr lang="en-US" err="1"/>
              <a:t>scelerisque</a:t>
            </a:r>
            <a:r>
              <a:rPr lang="en-US"/>
              <a:t>.</a:t>
            </a:r>
          </a:p>
        </p:txBody>
      </p:sp>
      <p:sp>
        <p:nvSpPr>
          <p:cNvPr id="21" name="Text Placeholder 8"/>
          <p:cNvSpPr>
            <a:spLocks noGrp="1"/>
          </p:cNvSpPr>
          <p:nvPr userDrawn="1">
            <p:ph type="body" sz="quarter" idx="12" hasCustomPrompt="1"/>
          </p:nvPr>
        </p:nvSpPr>
        <p:spPr>
          <a:xfrm>
            <a:off x="3239631" y="885709"/>
            <a:ext cx="538946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2" name="Text Placeholder 8"/>
          <p:cNvSpPr>
            <a:spLocks noGrp="1"/>
          </p:cNvSpPr>
          <p:nvPr userDrawn="1">
            <p:ph type="body" sz="quarter" idx="15" hasCustomPrompt="1"/>
          </p:nvPr>
        </p:nvSpPr>
        <p:spPr>
          <a:xfrm>
            <a:off x="3239631" y="1904976"/>
            <a:ext cx="538946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3" name="Text Placeholder 17"/>
          <p:cNvSpPr>
            <a:spLocks noGrp="1"/>
          </p:cNvSpPr>
          <p:nvPr userDrawn="1">
            <p:ph type="body" sz="quarter" idx="11" hasCustomPrompt="1"/>
          </p:nvPr>
        </p:nvSpPr>
        <p:spPr>
          <a:xfrm>
            <a:off x="512064" y="836953"/>
            <a:ext cx="2148840" cy="2308324"/>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24" name="Text Placeholder 8"/>
          <p:cNvSpPr>
            <a:spLocks noGrp="1"/>
          </p:cNvSpPr>
          <p:nvPr userDrawn="1">
            <p:ph type="body" sz="quarter" idx="16" hasCustomPrompt="1"/>
          </p:nvPr>
        </p:nvSpPr>
        <p:spPr>
          <a:xfrm>
            <a:off x="3236336" y="3671434"/>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25" name="Text Placeholder 8"/>
          <p:cNvSpPr>
            <a:spLocks noGrp="1"/>
          </p:cNvSpPr>
          <p:nvPr userDrawn="1">
            <p:ph type="body" sz="quarter" idx="17" hasCustomPrompt="1"/>
          </p:nvPr>
        </p:nvSpPr>
        <p:spPr>
          <a:xfrm>
            <a:off x="3236336" y="3519495"/>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6" name="Text Placeholder 8"/>
          <p:cNvSpPr>
            <a:spLocks noGrp="1"/>
          </p:cNvSpPr>
          <p:nvPr userDrawn="1">
            <p:ph type="body" sz="quarter" idx="18" hasCustomPrompt="1"/>
          </p:nvPr>
        </p:nvSpPr>
        <p:spPr>
          <a:xfrm>
            <a:off x="5178764" y="3671434"/>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27" name="Text Placeholder 8"/>
          <p:cNvSpPr>
            <a:spLocks noGrp="1"/>
          </p:cNvSpPr>
          <p:nvPr userDrawn="1">
            <p:ph type="body" sz="quarter" idx="19" hasCustomPrompt="1"/>
          </p:nvPr>
        </p:nvSpPr>
        <p:spPr>
          <a:xfrm>
            <a:off x="5178764" y="3519495"/>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8" name="Text Placeholder 8"/>
          <p:cNvSpPr>
            <a:spLocks noGrp="1"/>
          </p:cNvSpPr>
          <p:nvPr userDrawn="1">
            <p:ph type="body" sz="quarter" idx="20" hasCustomPrompt="1"/>
          </p:nvPr>
        </p:nvSpPr>
        <p:spPr>
          <a:xfrm>
            <a:off x="7121193" y="3671434"/>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 </a:t>
            </a:r>
          </a:p>
        </p:txBody>
      </p:sp>
      <p:sp>
        <p:nvSpPr>
          <p:cNvPr id="29" name="Text Placeholder 8"/>
          <p:cNvSpPr>
            <a:spLocks noGrp="1"/>
          </p:cNvSpPr>
          <p:nvPr userDrawn="1">
            <p:ph type="body" sz="quarter" idx="21" hasCustomPrompt="1"/>
          </p:nvPr>
        </p:nvSpPr>
        <p:spPr>
          <a:xfrm>
            <a:off x="7121193" y="3519495"/>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Tree>
    <p:extLst>
      <p:ext uri="{BB962C8B-B14F-4D97-AF65-F5344CB8AC3E}">
        <p14:creationId xmlns:p14="http://schemas.microsoft.com/office/powerpoint/2010/main" val="2904178512"/>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narrow columns">
    <p:spTree>
      <p:nvGrpSpPr>
        <p:cNvPr id="1" name=""/>
        <p:cNvGrpSpPr/>
        <p:nvPr/>
      </p:nvGrpSpPr>
      <p:grpSpPr>
        <a:xfrm>
          <a:off x="0" y="0"/>
          <a:ext cx="0" cy="0"/>
          <a:chOff x="0" y="0"/>
          <a:chExt cx="0" cy="0"/>
        </a:xfrm>
      </p:grpSpPr>
      <p:sp>
        <p:nvSpPr>
          <p:cNvPr id="3" name="Rectangle 2"/>
          <p:cNvSpPr/>
          <p:nvPr userDrawn="1"/>
        </p:nvSpPr>
        <p:spPr>
          <a:xfrm>
            <a:off x="0" y="536331"/>
            <a:ext cx="91440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3" name="Straight Connector 12"/>
          <p:cNvCxnSpPr/>
          <p:nvPr userDrawn="1"/>
        </p:nvCxnSpPr>
        <p:spPr>
          <a:xfrm>
            <a:off x="3557702" y="2481998"/>
            <a:ext cx="0" cy="86177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00130" y="2481998"/>
            <a:ext cx="0" cy="86177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8"/>
          <p:cNvSpPr>
            <a:spLocks noGrp="1"/>
          </p:cNvSpPr>
          <p:nvPr>
            <p:ph type="body" sz="quarter" idx="16" hasCustomPrompt="1"/>
          </p:nvPr>
        </p:nvSpPr>
        <p:spPr>
          <a:xfrm>
            <a:off x="1846981" y="2681719"/>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 </a:t>
            </a:r>
          </a:p>
        </p:txBody>
      </p:sp>
      <p:sp>
        <p:nvSpPr>
          <p:cNvPr id="20" name="Text Placeholder 8"/>
          <p:cNvSpPr>
            <a:spLocks noGrp="1"/>
          </p:cNvSpPr>
          <p:nvPr>
            <p:ph type="body" sz="quarter" idx="17" hasCustomPrompt="1"/>
          </p:nvPr>
        </p:nvSpPr>
        <p:spPr>
          <a:xfrm>
            <a:off x="1846981" y="2529780"/>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1" name="Text Placeholder 8"/>
          <p:cNvSpPr>
            <a:spLocks noGrp="1"/>
          </p:cNvSpPr>
          <p:nvPr>
            <p:ph type="body" sz="quarter" idx="18" hasCustomPrompt="1"/>
          </p:nvPr>
        </p:nvSpPr>
        <p:spPr>
          <a:xfrm>
            <a:off x="3789409" y="2681719"/>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 </a:t>
            </a:r>
          </a:p>
        </p:txBody>
      </p:sp>
      <p:sp>
        <p:nvSpPr>
          <p:cNvPr id="22" name="Text Placeholder 8"/>
          <p:cNvSpPr>
            <a:spLocks noGrp="1"/>
          </p:cNvSpPr>
          <p:nvPr>
            <p:ph type="body" sz="quarter" idx="19" hasCustomPrompt="1"/>
          </p:nvPr>
        </p:nvSpPr>
        <p:spPr>
          <a:xfrm>
            <a:off x="3789409" y="2529780"/>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3" name="Text Placeholder 8"/>
          <p:cNvSpPr>
            <a:spLocks noGrp="1"/>
          </p:cNvSpPr>
          <p:nvPr>
            <p:ph type="body" sz="quarter" idx="20" hasCustomPrompt="1"/>
          </p:nvPr>
        </p:nvSpPr>
        <p:spPr>
          <a:xfrm>
            <a:off x="5731838" y="2681719"/>
            <a:ext cx="1479014"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24" name="Text Placeholder 8"/>
          <p:cNvSpPr>
            <a:spLocks noGrp="1"/>
          </p:cNvSpPr>
          <p:nvPr>
            <p:ph type="body" sz="quarter" idx="21" hasCustomPrompt="1"/>
          </p:nvPr>
        </p:nvSpPr>
        <p:spPr>
          <a:xfrm>
            <a:off x="5731838" y="2529780"/>
            <a:ext cx="1479014" cy="153888"/>
          </a:xfrm>
        </p:spPr>
        <p:txBody>
          <a:bodyPr wrap="square" lIns="0" tIns="0" rIns="0" bIns="0">
            <a:spAutoFit/>
          </a:bodyPr>
          <a:lstStyle>
            <a:lvl1pPr marL="0" indent="0">
              <a:buNone/>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5" name="Text Placeholder 17"/>
          <p:cNvSpPr>
            <a:spLocks noGrp="1"/>
          </p:cNvSpPr>
          <p:nvPr>
            <p:ph type="body" sz="quarter" idx="11" hasCustomPrompt="1"/>
          </p:nvPr>
        </p:nvSpPr>
        <p:spPr>
          <a:xfrm>
            <a:off x="512064" y="841248"/>
            <a:ext cx="8110728" cy="1200329"/>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Longer title of page </a:t>
            </a:r>
            <a:br>
              <a:rPr lang="en-US"/>
            </a:br>
            <a:r>
              <a:rPr lang="en-US"/>
              <a:t>goes right here</a:t>
            </a:r>
          </a:p>
        </p:txBody>
      </p:sp>
      <p:cxnSp>
        <p:nvCxnSpPr>
          <p:cNvPr id="26" name="Straight Connector 2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8371805"/>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grey">
    <p:spTree>
      <p:nvGrpSpPr>
        <p:cNvPr id="1" name=""/>
        <p:cNvGrpSpPr/>
        <p:nvPr/>
      </p:nvGrpSpPr>
      <p:grpSpPr>
        <a:xfrm>
          <a:off x="0" y="0"/>
          <a:ext cx="0" cy="0"/>
          <a:chOff x="0" y="0"/>
          <a:chExt cx="0" cy="0"/>
        </a:xfrm>
      </p:grpSpPr>
      <p:sp>
        <p:nvSpPr>
          <p:cNvPr id="4" name="Rectangle 3"/>
          <p:cNvSpPr/>
          <p:nvPr userDrawn="1"/>
        </p:nvSpPr>
        <p:spPr>
          <a:xfrm>
            <a:off x="512064" y="539496"/>
            <a:ext cx="81153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6" name="Text Placeholder 17"/>
          <p:cNvSpPr>
            <a:spLocks noGrp="1"/>
          </p:cNvSpPr>
          <p:nvPr>
            <p:ph type="body" sz="quarter" idx="11" hasCustomPrompt="1"/>
          </p:nvPr>
        </p:nvSpPr>
        <p:spPr>
          <a:xfrm>
            <a:off x="512064" y="2208595"/>
            <a:ext cx="8115300" cy="646331"/>
          </a:xfrm>
        </p:spPr>
        <p:txBody>
          <a:bodyPr wrap="square">
            <a:spAutoFit/>
          </a:bodyPr>
          <a:lstStyle>
            <a:lvl1pPr marL="0" indent="0" algn="ctr">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Divider slide – grey</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Tree>
    <p:extLst>
      <p:ext uri="{BB962C8B-B14F-4D97-AF65-F5344CB8AC3E}">
        <p14:creationId xmlns:p14="http://schemas.microsoft.com/office/powerpoint/2010/main" val="179049291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red">
    <p:spTree>
      <p:nvGrpSpPr>
        <p:cNvPr id="1" name=""/>
        <p:cNvGrpSpPr/>
        <p:nvPr/>
      </p:nvGrpSpPr>
      <p:grpSpPr>
        <a:xfrm>
          <a:off x="0" y="0"/>
          <a:ext cx="0" cy="0"/>
          <a:chOff x="0" y="0"/>
          <a:chExt cx="0" cy="0"/>
        </a:xfrm>
      </p:grpSpPr>
      <p:sp>
        <p:nvSpPr>
          <p:cNvPr id="13" name="Rectangle 12"/>
          <p:cNvSpPr/>
          <p:nvPr userDrawn="1"/>
        </p:nvSpPr>
        <p:spPr>
          <a:xfrm>
            <a:off x="0" y="536331"/>
            <a:ext cx="9144000" cy="412359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90464" y="0"/>
            <a:ext cx="653536" cy="469577"/>
          </a:xfrm>
          <a:prstGeom prst="rect">
            <a:avLst/>
          </a:prstGeom>
        </p:spPr>
      </p:pic>
      <p:sp>
        <p:nvSpPr>
          <p:cNvPr id="7" name="Text Placeholder 17"/>
          <p:cNvSpPr>
            <a:spLocks noGrp="1"/>
          </p:cNvSpPr>
          <p:nvPr>
            <p:ph type="body" sz="quarter" idx="11" hasCustomPrompt="1"/>
          </p:nvPr>
        </p:nvSpPr>
        <p:spPr>
          <a:xfrm>
            <a:off x="0" y="2208595"/>
            <a:ext cx="9144000" cy="646331"/>
          </a:xfrm>
        </p:spPr>
        <p:txBody>
          <a:bodyPr wrap="square">
            <a:spAutoFit/>
          </a:bodyPr>
          <a:lstStyle>
            <a:lvl1pPr marL="0" indent="0" algn="ctr">
              <a:buNone/>
              <a:defRPr sz="3600" b="1" cap="all" baseline="0">
                <a:solidFill>
                  <a:schemeClr val="bg1"/>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Divider slide – red</a:t>
            </a:r>
          </a:p>
        </p:txBody>
      </p:sp>
    </p:spTree>
    <p:extLst>
      <p:ext uri="{BB962C8B-B14F-4D97-AF65-F5344CB8AC3E}">
        <p14:creationId xmlns:p14="http://schemas.microsoft.com/office/powerpoint/2010/main" val="17876019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red">
    <p:spTree>
      <p:nvGrpSpPr>
        <p:cNvPr id="1" name=""/>
        <p:cNvGrpSpPr/>
        <p:nvPr/>
      </p:nvGrpSpPr>
      <p:grpSpPr>
        <a:xfrm>
          <a:off x="0" y="0"/>
          <a:ext cx="0" cy="0"/>
          <a:chOff x="0" y="0"/>
          <a:chExt cx="0" cy="0"/>
        </a:xfrm>
      </p:grpSpPr>
      <p:sp>
        <p:nvSpPr>
          <p:cNvPr id="13" name="Rectangle 12"/>
          <p:cNvSpPr/>
          <p:nvPr userDrawn="1"/>
        </p:nvSpPr>
        <p:spPr>
          <a:xfrm>
            <a:off x="0" y="536331"/>
            <a:ext cx="9144000" cy="412359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
        <p:nvSpPr>
          <p:cNvPr id="7" name="Text Placeholder 17"/>
          <p:cNvSpPr>
            <a:spLocks noGrp="1"/>
          </p:cNvSpPr>
          <p:nvPr>
            <p:ph type="body" sz="quarter" idx="11" hasCustomPrompt="1"/>
          </p:nvPr>
        </p:nvSpPr>
        <p:spPr>
          <a:xfrm>
            <a:off x="0" y="2208595"/>
            <a:ext cx="9144000" cy="646331"/>
          </a:xfrm>
        </p:spPr>
        <p:txBody>
          <a:bodyPr wrap="square">
            <a:spAutoFit/>
          </a:bodyPr>
          <a:lstStyle>
            <a:lvl1pPr marL="0" indent="0" algn="ctr">
              <a:buNone/>
              <a:defRPr sz="3600" b="1" cap="all" baseline="0">
                <a:solidFill>
                  <a:schemeClr val="bg1"/>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Divider slide – red</a:t>
            </a:r>
          </a:p>
        </p:txBody>
      </p:sp>
    </p:spTree>
    <p:extLst>
      <p:ext uri="{BB962C8B-B14F-4D97-AF65-F5344CB8AC3E}">
        <p14:creationId xmlns:p14="http://schemas.microsoft.com/office/powerpoint/2010/main" val="2725868126"/>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photo_ImgA">
    <p:spTree>
      <p:nvGrpSpPr>
        <p:cNvPr id="1" name=""/>
        <p:cNvGrpSpPr/>
        <p:nvPr/>
      </p:nvGrpSpPr>
      <p:grpSpPr>
        <a:xfrm>
          <a:off x="0" y="0"/>
          <a:ext cx="0" cy="0"/>
          <a:chOff x="0" y="0"/>
          <a:chExt cx="0" cy="0"/>
        </a:xfrm>
      </p:grpSpPr>
      <p:pic>
        <p:nvPicPr>
          <p:cNvPr id="5" name="Picture Placeholder 21"/>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9144000" cy="5143500"/>
          </a:xfrm>
          <a:prstGeom prst="rect">
            <a:avLst/>
          </a:prstGeom>
        </p:spPr>
      </p:pic>
      <p:sp>
        <p:nvSpPr>
          <p:cNvPr id="9" name="Text Placeholder 17"/>
          <p:cNvSpPr>
            <a:spLocks noGrp="1"/>
          </p:cNvSpPr>
          <p:nvPr>
            <p:ph type="body" sz="quarter" idx="11" hasCustomPrompt="1"/>
          </p:nvPr>
        </p:nvSpPr>
        <p:spPr>
          <a:xfrm>
            <a:off x="512064" y="536331"/>
            <a:ext cx="8117586" cy="4123591"/>
          </a:xfrm>
          <a:solidFill>
            <a:schemeClr val="tx1">
              <a:alpha val="59000"/>
            </a:schemeClr>
          </a:solidFill>
        </p:spPr>
        <p:txBody>
          <a:bodyPr wrap="square" bIns="182880" anchor="ctr">
            <a:noAutofit/>
          </a:bodyPr>
          <a:lstStyle>
            <a:lvl1pPr marL="0" indent="0" algn="ctr">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Picture Divider slide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Tree>
    <p:extLst>
      <p:ext uri="{BB962C8B-B14F-4D97-AF65-F5344CB8AC3E}">
        <p14:creationId xmlns:p14="http://schemas.microsoft.com/office/powerpoint/2010/main" val="3983363262"/>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photo_ImgB">
    <p:spTree>
      <p:nvGrpSpPr>
        <p:cNvPr id="1" name=""/>
        <p:cNvGrpSpPr/>
        <p:nvPr/>
      </p:nvGrpSpPr>
      <p:grpSpPr>
        <a:xfrm>
          <a:off x="0" y="0"/>
          <a:ext cx="0" cy="0"/>
          <a:chOff x="0" y="0"/>
          <a:chExt cx="0" cy="0"/>
        </a:xfrm>
      </p:grpSpPr>
      <p:pic>
        <p:nvPicPr>
          <p:cNvPr id="7" name="Picture Placeholder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9144000" cy="5143500"/>
          </a:xfrm>
          <a:prstGeom prst="rect">
            <a:avLst/>
          </a:prstGeom>
        </p:spPr>
      </p:pic>
      <p:sp>
        <p:nvSpPr>
          <p:cNvPr id="9" name="Text Placeholder 17"/>
          <p:cNvSpPr>
            <a:spLocks noGrp="1"/>
          </p:cNvSpPr>
          <p:nvPr>
            <p:ph type="body" sz="quarter" idx="11" hasCustomPrompt="1"/>
          </p:nvPr>
        </p:nvSpPr>
        <p:spPr>
          <a:xfrm>
            <a:off x="512064" y="536331"/>
            <a:ext cx="8117586" cy="4123591"/>
          </a:xfrm>
          <a:solidFill>
            <a:schemeClr val="tx1">
              <a:alpha val="59000"/>
            </a:schemeClr>
          </a:solidFill>
        </p:spPr>
        <p:txBody>
          <a:bodyPr wrap="square" bIns="182880" anchor="ctr">
            <a:noAutofit/>
          </a:bodyPr>
          <a:lstStyle>
            <a:lvl1pPr marL="0" indent="0" algn="ctr">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Picture Divider slide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Tree>
    <p:extLst>
      <p:ext uri="{BB962C8B-B14F-4D97-AF65-F5344CB8AC3E}">
        <p14:creationId xmlns:p14="http://schemas.microsoft.com/office/powerpoint/2010/main" val="40111765"/>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content">
    <p:spTree>
      <p:nvGrpSpPr>
        <p:cNvPr id="1" name=""/>
        <p:cNvGrpSpPr/>
        <p:nvPr/>
      </p:nvGrpSpPr>
      <p:grpSpPr>
        <a:xfrm>
          <a:off x="0" y="0"/>
          <a:ext cx="0" cy="0"/>
          <a:chOff x="0" y="0"/>
          <a:chExt cx="0" cy="0"/>
        </a:xfrm>
      </p:grpSpPr>
      <p:sp>
        <p:nvSpPr>
          <p:cNvPr id="20" name="Freeform 19"/>
          <p:cNvSpPr/>
          <p:nvPr userDrawn="1"/>
        </p:nvSpPr>
        <p:spPr>
          <a:xfrm>
            <a:off x="3196003" y="536331"/>
            <a:ext cx="5433647" cy="4123592"/>
          </a:xfrm>
          <a:custGeom>
            <a:avLst/>
            <a:gdLst>
              <a:gd name="connsiteX0" fmla="*/ 0 w 5433647"/>
              <a:gd name="connsiteY0" fmla="*/ 0 h 4123592"/>
              <a:gd name="connsiteX1" fmla="*/ 193431 w 5433647"/>
              <a:gd name="connsiteY1" fmla="*/ 0 h 4123592"/>
              <a:gd name="connsiteX2" fmla="*/ 861647 w 5433647"/>
              <a:gd name="connsiteY2" fmla="*/ 0 h 4123592"/>
              <a:gd name="connsiteX3" fmla="*/ 5433647 w 5433647"/>
              <a:gd name="connsiteY3" fmla="*/ 0 h 4123592"/>
              <a:gd name="connsiteX4" fmla="*/ 5433647 w 5433647"/>
              <a:gd name="connsiteY4" fmla="*/ 4123592 h 4123592"/>
              <a:gd name="connsiteX5" fmla="*/ 193431 w 5433647"/>
              <a:gd name="connsiteY5" fmla="*/ 4123592 h 4123592"/>
              <a:gd name="connsiteX6" fmla="*/ 193431 w 5433647"/>
              <a:gd name="connsiteY6" fmla="*/ 3472961 h 4123592"/>
              <a:gd name="connsiteX7" fmla="*/ 0 w 5433647"/>
              <a:gd name="connsiteY7" fmla="*/ 3472961 h 41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3647" h="4123592">
                <a:moveTo>
                  <a:pt x="0" y="0"/>
                </a:moveTo>
                <a:lnTo>
                  <a:pt x="193431" y="0"/>
                </a:lnTo>
                <a:lnTo>
                  <a:pt x="861647" y="0"/>
                </a:lnTo>
                <a:lnTo>
                  <a:pt x="5433647" y="0"/>
                </a:lnTo>
                <a:lnTo>
                  <a:pt x="5433647" y="4123592"/>
                </a:lnTo>
                <a:lnTo>
                  <a:pt x="193431" y="4123592"/>
                </a:lnTo>
                <a:lnTo>
                  <a:pt x="193431" y="3472961"/>
                </a:lnTo>
                <a:lnTo>
                  <a:pt x="0" y="3472961"/>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8" name="Straight Connector 17"/>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4" name="Text Placeholder 17"/>
          <p:cNvSpPr>
            <a:spLocks noGrp="1"/>
          </p:cNvSpPr>
          <p:nvPr>
            <p:ph type="body" sz="quarter" idx="11" hasCustomPrompt="1"/>
          </p:nvPr>
        </p:nvSpPr>
        <p:spPr>
          <a:xfrm>
            <a:off x="467146" y="1184069"/>
            <a:ext cx="2153135" cy="2308324"/>
          </a:xfrm>
        </p:spPr>
        <p:txBody>
          <a:bodyPr>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25" name="Text Placeholder 8"/>
          <p:cNvSpPr>
            <a:spLocks noGrp="1"/>
          </p:cNvSpPr>
          <p:nvPr>
            <p:ph type="body" sz="quarter" idx="13" hasCustomPrompt="1"/>
          </p:nvPr>
        </p:nvSpPr>
        <p:spPr>
          <a:xfrm>
            <a:off x="554855" y="3501460"/>
            <a:ext cx="1993037"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11" name="Content Placeholder 10"/>
          <p:cNvSpPr>
            <a:spLocks noGrp="1"/>
          </p:cNvSpPr>
          <p:nvPr>
            <p:ph sz="quarter" idx="15" hasCustomPrompt="1"/>
          </p:nvPr>
        </p:nvSpPr>
        <p:spPr>
          <a:xfrm>
            <a:off x="3724102" y="906087"/>
            <a:ext cx="4577110" cy="3384080"/>
          </a:xfrm>
        </p:spPr>
        <p:txBody>
          <a:bodyPr anchor="ctr">
            <a:normAutofit/>
          </a:bodyPr>
          <a:lstStyle>
            <a:lvl1pPr marL="0" indent="0" algn="ctr">
              <a:buNone/>
              <a:defRPr sz="1600" baseline="0"/>
            </a:lvl1pPr>
          </a:lstStyle>
          <a:p>
            <a:pPr lvl="0"/>
            <a:r>
              <a:rPr lang="en-US"/>
              <a:t>Click to add chart, graphic, video, etc.</a:t>
            </a:r>
          </a:p>
        </p:txBody>
      </p:sp>
    </p:spTree>
    <p:extLst>
      <p:ext uri="{BB962C8B-B14F-4D97-AF65-F5344CB8AC3E}">
        <p14:creationId xmlns:p14="http://schemas.microsoft.com/office/powerpoint/2010/main" val="1344905984"/>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content">
    <p:spTree>
      <p:nvGrpSpPr>
        <p:cNvPr id="1" name=""/>
        <p:cNvGrpSpPr/>
        <p:nvPr/>
      </p:nvGrpSpPr>
      <p:grpSpPr>
        <a:xfrm>
          <a:off x="0" y="0"/>
          <a:ext cx="0" cy="0"/>
          <a:chOff x="0" y="0"/>
          <a:chExt cx="0" cy="0"/>
        </a:xfrm>
      </p:grpSpPr>
      <p:sp>
        <p:nvSpPr>
          <p:cNvPr id="110" name="Freeform 109"/>
          <p:cNvSpPr/>
          <p:nvPr userDrawn="1"/>
        </p:nvSpPr>
        <p:spPr>
          <a:xfrm>
            <a:off x="3196003" y="536331"/>
            <a:ext cx="5947997" cy="4123592"/>
          </a:xfrm>
          <a:custGeom>
            <a:avLst/>
            <a:gdLst>
              <a:gd name="connsiteX0" fmla="*/ 0 w 5947997"/>
              <a:gd name="connsiteY0" fmla="*/ 0 h 4123592"/>
              <a:gd name="connsiteX1" fmla="*/ 193431 w 5947997"/>
              <a:gd name="connsiteY1" fmla="*/ 0 h 4123592"/>
              <a:gd name="connsiteX2" fmla="*/ 861647 w 5947997"/>
              <a:gd name="connsiteY2" fmla="*/ 0 h 4123592"/>
              <a:gd name="connsiteX3" fmla="*/ 4052614 w 5947997"/>
              <a:gd name="connsiteY3" fmla="*/ 0 h 4123592"/>
              <a:gd name="connsiteX4" fmla="*/ 5433647 w 5947997"/>
              <a:gd name="connsiteY4" fmla="*/ 0 h 4123592"/>
              <a:gd name="connsiteX5" fmla="*/ 5947997 w 5947997"/>
              <a:gd name="connsiteY5" fmla="*/ 0 h 4123592"/>
              <a:gd name="connsiteX6" fmla="*/ 5947997 w 5947997"/>
              <a:gd name="connsiteY6" fmla="*/ 4123592 h 4123592"/>
              <a:gd name="connsiteX7" fmla="*/ 5433647 w 5947997"/>
              <a:gd name="connsiteY7" fmla="*/ 4123592 h 4123592"/>
              <a:gd name="connsiteX8" fmla="*/ 4052614 w 5947997"/>
              <a:gd name="connsiteY8" fmla="*/ 4123592 h 4123592"/>
              <a:gd name="connsiteX9" fmla="*/ 193431 w 5947997"/>
              <a:gd name="connsiteY9" fmla="*/ 4123592 h 4123592"/>
              <a:gd name="connsiteX10" fmla="*/ 193431 w 5947997"/>
              <a:gd name="connsiteY10" fmla="*/ 3472961 h 4123592"/>
              <a:gd name="connsiteX11" fmla="*/ 0 w 5947997"/>
              <a:gd name="connsiteY11" fmla="*/ 3472961 h 41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47997" h="4123592">
                <a:moveTo>
                  <a:pt x="0" y="0"/>
                </a:moveTo>
                <a:lnTo>
                  <a:pt x="193431" y="0"/>
                </a:lnTo>
                <a:lnTo>
                  <a:pt x="861647" y="0"/>
                </a:lnTo>
                <a:lnTo>
                  <a:pt x="4052614" y="0"/>
                </a:lnTo>
                <a:lnTo>
                  <a:pt x="5433647" y="0"/>
                </a:lnTo>
                <a:lnTo>
                  <a:pt x="5947997" y="0"/>
                </a:lnTo>
                <a:lnTo>
                  <a:pt x="5947997" y="4123592"/>
                </a:lnTo>
                <a:lnTo>
                  <a:pt x="5433647" y="4123592"/>
                </a:lnTo>
                <a:lnTo>
                  <a:pt x="4052614" y="4123592"/>
                </a:lnTo>
                <a:lnTo>
                  <a:pt x="193431" y="4123592"/>
                </a:lnTo>
                <a:lnTo>
                  <a:pt x="193431" y="3472961"/>
                </a:lnTo>
                <a:lnTo>
                  <a:pt x="0" y="3472961"/>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pic>
        <p:nvPicPr>
          <p:cNvPr id="104" name="Picture 10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
        <p:nvSpPr>
          <p:cNvPr id="106" name="Text Placeholder 17"/>
          <p:cNvSpPr>
            <a:spLocks noGrp="1"/>
          </p:cNvSpPr>
          <p:nvPr>
            <p:ph type="body" sz="quarter" idx="11" hasCustomPrompt="1"/>
          </p:nvPr>
        </p:nvSpPr>
        <p:spPr>
          <a:xfrm>
            <a:off x="467146" y="1184069"/>
            <a:ext cx="2153135" cy="2308324"/>
          </a:xfrm>
        </p:spPr>
        <p:txBody>
          <a:bodyPr>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07" name="Text Placeholder 8"/>
          <p:cNvSpPr>
            <a:spLocks noGrp="1"/>
          </p:cNvSpPr>
          <p:nvPr>
            <p:ph type="body" sz="quarter" idx="13" hasCustomPrompt="1"/>
          </p:nvPr>
        </p:nvSpPr>
        <p:spPr>
          <a:xfrm>
            <a:off x="554855" y="3501460"/>
            <a:ext cx="1993037" cy="615553"/>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cxnSp>
        <p:nvCxnSpPr>
          <p:cNvPr id="111" name="Straight Connector 110"/>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5" name="Table Placeholder 5"/>
          <p:cNvSpPr>
            <a:spLocks noGrp="1"/>
          </p:cNvSpPr>
          <p:nvPr>
            <p:ph type="tbl" sz="quarter" idx="14" hasCustomPrompt="1"/>
          </p:nvPr>
        </p:nvSpPr>
        <p:spPr>
          <a:xfrm>
            <a:off x="3795206" y="1184070"/>
            <a:ext cx="4935982" cy="3112722"/>
          </a:xfrm>
        </p:spPr>
        <p:txBody>
          <a:bodyPr anchor="ctr">
            <a:normAutofit/>
          </a:bodyPr>
          <a:lstStyle>
            <a:lvl1pPr marL="0" indent="0" algn="ctr">
              <a:buNone/>
              <a:defRPr sz="1600"/>
            </a:lvl1pPr>
          </a:lstStyle>
          <a:p>
            <a:pPr lvl="0"/>
            <a:r>
              <a:rPr lang="en-US"/>
              <a:t>Click to add table</a:t>
            </a:r>
          </a:p>
        </p:txBody>
      </p:sp>
    </p:spTree>
    <p:extLst>
      <p:ext uri="{BB962C8B-B14F-4D97-AF65-F5344CB8AC3E}">
        <p14:creationId xmlns:p14="http://schemas.microsoft.com/office/powerpoint/2010/main" val="1399345116"/>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Tree>
    <p:extLst>
      <p:ext uri="{BB962C8B-B14F-4D97-AF65-F5344CB8AC3E}">
        <p14:creationId xmlns:p14="http://schemas.microsoft.com/office/powerpoint/2010/main" val="3809551740"/>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Headlin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Tree>
    <p:extLst>
      <p:ext uri="{BB962C8B-B14F-4D97-AF65-F5344CB8AC3E}">
        <p14:creationId xmlns:p14="http://schemas.microsoft.com/office/powerpoint/2010/main" val="3259815474"/>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Headlin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Tree>
    <p:extLst>
      <p:ext uri="{BB962C8B-B14F-4D97-AF65-F5344CB8AC3E}">
        <p14:creationId xmlns:p14="http://schemas.microsoft.com/office/powerpoint/2010/main" val="382215772"/>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ressed Headlin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25415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4830" y="69467"/>
            <a:ext cx="7520160" cy="400110"/>
          </a:xfrm>
        </p:spPr>
        <p:txBody>
          <a:bodyPr wrap="square">
            <a:spAutoFit/>
          </a:bodyPr>
          <a:lstStyle>
            <a:lvl1pPr marL="0" indent="0">
              <a:spcBef>
                <a:spcPts val="0"/>
              </a:spcBef>
              <a:buNone/>
              <a:defRPr sz="20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Tree>
    <p:extLst>
      <p:ext uri="{BB962C8B-B14F-4D97-AF65-F5344CB8AC3E}">
        <p14:creationId xmlns:p14="http://schemas.microsoft.com/office/powerpoint/2010/main" val="3391347941"/>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ndard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512763" y="1160463"/>
            <a:ext cx="8435975" cy="3571875"/>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7772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ressed Headlin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25415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4830" y="69467"/>
            <a:ext cx="7520160" cy="400110"/>
          </a:xfrm>
        </p:spPr>
        <p:txBody>
          <a:bodyPr wrap="square">
            <a:spAutoFit/>
          </a:bodyPr>
          <a:lstStyle>
            <a:lvl1pPr marL="0" indent="0">
              <a:spcBef>
                <a:spcPts val="0"/>
              </a:spcBef>
              <a:buNone/>
              <a:defRPr sz="20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Tree>
    <p:extLst>
      <p:ext uri="{BB962C8B-B14F-4D97-AF65-F5344CB8AC3E}">
        <p14:creationId xmlns:p14="http://schemas.microsoft.com/office/powerpoint/2010/main" val="3796401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Column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512764" y="1160463"/>
            <a:ext cx="3950380" cy="3571875"/>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6733E3-7BAD-49A5-AEFD-751DEC68C592}"/>
              </a:ext>
            </a:extLst>
          </p:cNvPr>
          <p:cNvSpPr>
            <a:spLocks noGrp="1"/>
          </p:cNvSpPr>
          <p:nvPr>
            <p:ph sz="quarter" idx="13"/>
          </p:nvPr>
        </p:nvSpPr>
        <p:spPr>
          <a:xfrm>
            <a:off x="4594225" y="1160463"/>
            <a:ext cx="4389438" cy="3571875"/>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5880676"/>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ndard Bullets Gre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grpSp>
        <p:nvGrpSpPr>
          <p:cNvPr id="5" name="Group 4">
            <a:extLst>
              <a:ext uri="{FF2B5EF4-FFF2-40B4-BE49-F238E27FC236}">
                <a16:creationId xmlns:a16="http://schemas.microsoft.com/office/drawing/2014/main" id="{20195BD6-23B9-4343-B8A1-8C1893F6D80A}"/>
              </a:ext>
            </a:extLst>
          </p:cNvPr>
          <p:cNvGrpSpPr/>
          <p:nvPr userDrawn="1"/>
        </p:nvGrpSpPr>
        <p:grpSpPr>
          <a:xfrm>
            <a:off x="162128" y="1008742"/>
            <a:ext cx="8981872" cy="3903725"/>
            <a:chOff x="162128" y="674450"/>
            <a:chExt cx="8981872" cy="4238018"/>
          </a:xfrm>
        </p:grpSpPr>
        <p:sp>
          <p:nvSpPr>
            <p:cNvPr id="8" name="Rectangle 7">
              <a:extLst>
                <a:ext uri="{FF2B5EF4-FFF2-40B4-BE49-F238E27FC236}">
                  <a16:creationId xmlns:a16="http://schemas.microsoft.com/office/drawing/2014/main" id="{29063986-2A31-42E5-9502-4CC83C892D7D}"/>
                </a:ext>
              </a:extLst>
            </p:cNvPr>
            <p:cNvSpPr/>
            <p:nvPr userDrawn="1"/>
          </p:nvSpPr>
          <p:spPr>
            <a:xfrm>
              <a:off x="162128" y="674450"/>
              <a:ext cx="8981872" cy="3761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1323D0-8E88-4F35-A701-C90273073B9C}"/>
                </a:ext>
              </a:extLst>
            </p:cNvPr>
            <p:cNvSpPr/>
            <p:nvPr userDrawn="1"/>
          </p:nvSpPr>
          <p:spPr>
            <a:xfrm>
              <a:off x="304800" y="4098587"/>
              <a:ext cx="8839199" cy="8138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512763" y="1160463"/>
            <a:ext cx="8435975" cy="3571875"/>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039309"/>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umn Bullets Gre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grpSp>
        <p:nvGrpSpPr>
          <p:cNvPr id="5" name="Group 4">
            <a:extLst>
              <a:ext uri="{FF2B5EF4-FFF2-40B4-BE49-F238E27FC236}">
                <a16:creationId xmlns:a16="http://schemas.microsoft.com/office/drawing/2014/main" id="{20195BD6-23B9-4343-B8A1-8C1893F6D80A}"/>
              </a:ext>
            </a:extLst>
          </p:cNvPr>
          <p:cNvGrpSpPr/>
          <p:nvPr userDrawn="1"/>
        </p:nvGrpSpPr>
        <p:grpSpPr>
          <a:xfrm>
            <a:off x="162128" y="1008742"/>
            <a:ext cx="8981872" cy="3903725"/>
            <a:chOff x="162128" y="674450"/>
            <a:chExt cx="8981872" cy="4238018"/>
          </a:xfrm>
        </p:grpSpPr>
        <p:sp>
          <p:nvSpPr>
            <p:cNvPr id="8" name="Rectangle 7">
              <a:extLst>
                <a:ext uri="{FF2B5EF4-FFF2-40B4-BE49-F238E27FC236}">
                  <a16:creationId xmlns:a16="http://schemas.microsoft.com/office/drawing/2014/main" id="{29063986-2A31-42E5-9502-4CC83C892D7D}"/>
                </a:ext>
              </a:extLst>
            </p:cNvPr>
            <p:cNvSpPr/>
            <p:nvPr userDrawn="1"/>
          </p:nvSpPr>
          <p:spPr>
            <a:xfrm>
              <a:off x="162128" y="674450"/>
              <a:ext cx="8981872" cy="3761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0" name="Rectangle 9">
              <a:extLst>
                <a:ext uri="{FF2B5EF4-FFF2-40B4-BE49-F238E27FC236}">
                  <a16:creationId xmlns:a16="http://schemas.microsoft.com/office/drawing/2014/main" id="{011323D0-8E88-4F35-A701-C90273073B9C}"/>
                </a:ext>
              </a:extLst>
            </p:cNvPr>
            <p:cNvSpPr/>
            <p:nvPr userDrawn="1"/>
          </p:nvSpPr>
          <p:spPr>
            <a:xfrm>
              <a:off x="304800" y="4098587"/>
              <a:ext cx="8839199" cy="8138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sp>
        <p:nvSpPr>
          <p:cNvPr id="3" name="Content Placeholder 2">
            <a:extLst>
              <a:ext uri="{FF2B5EF4-FFF2-40B4-BE49-F238E27FC236}">
                <a16:creationId xmlns:a16="http://schemas.microsoft.com/office/drawing/2014/main" id="{1EE51A7B-7D8E-4536-9BB5-8492CD2DCDAF}"/>
              </a:ext>
            </a:extLst>
          </p:cNvPr>
          <p:cNvSpPr>
            <a:spLocks noGrp="1"/>
          </p:cNvSpPr>
          <p:nvPr>
            <p:ph sz="quarter" idx="12"/>
          </p:nvPr>
        </p:nvSpPr>
        <p:spPr>
          <a:xfrm>
            <a:off x="512764" y="1160463"/>
            <a:ext cx="3950380" cy="3571875"/>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6733E3-7BAD-49A5-AEFD-751DEC68C592}"/>
              </a:ext>
            </a:extLst>
          </p:cNvPr>
          <p:cNvSpPr>
            <a:spLocks noGrp="1"/>
          </p:cNvSpPr>
          <p:nvPr>
            <p:ph sz="quarter" idx="13"/>
          </p:nvPr>
        </p:nvSpPr>
        <p:spPr>
          <a:xfrm>
            <a:off x="4594225" y="1160463"/>
            <a:ext cx="4389438" cy="3571875"/>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065837"/>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ressed Bullets Gre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62AE35-EA73-47BA-BD05-54E087EEA9E6}"/>
              </a:ext>
            </a:extLst>
          </p:cNvPr>
          <p:cNvGrpSpPr/>
          <p:nvPr userDrawn="1"/>
        </p:nvGrpSpPr>
        <p:grpSpPr>
          <a:xfrm>
            <a:off x="162128" y="674450"/>
            <a:ext cx="8981872" cy="4238018"/>
            <a:chOff x="162128" y="674450"/>
            <a:chExt cx="8981872" cy="4238018"/>
          </a:xfrm>
        </p:grpSpPr>
        <p:sp>
          <p:nvSpPr>
            <p:cNvPr id="4" name="Rectangle 3">
              <a:extLst>
                <a:ext uri="{FF2B5EF4-FFF2-40B4-BE49-F238E27FC236}">
                  <a16:creationId xmlns:a16="http://schemas.microsoft.com/office/drawing/2014/main" id="{625C4EE4-201C-4CAE-9487-2CC0195ABB15}"/>
                </a:ext>
              </a:extLst>
            </p:cNvPr>
            <p:cNvSpPr/>
            <p:nvPr userDrawn="1"/>
          </p:nvSpPr>
          <p:spPr>
            <a:xfrm>
              <a:off x="162128" y="674450"/>
              <a:ext cx="8981872" cy="3761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650E13-98A1-4350-8A89-50012FCE0591}"/>
                </a:ext>
              </a:extLst>
            </p:cNvPr>
            <p:cNvSpPr/>
            <p:nvPr userDrawn="1"/>
          </p:nvSpPr>
          <p:spPr>
            <a:xfrm>
              <a:off x="304800" y="4098587"/>
              <a:ext cx="8839199" cy="8138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25415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4830" y="69467"/>
            <a:ext cx="7520160" cy="400110"/>
          </a:xfrm>
        </p:spPr>
        <p:txBody>
          <a:bodyPr wrap="square">
            <a:spAutoFit/>
          </a:bodyPr>
          <a:lstStyle>
            <a:lvl1pPr marL="0" indent="0">
              <a:spcBef>
                <a:spcPts val="0"/>
              </a:spcBef>
              <a:buNone/>
              <a:defRPr sz="20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3" name="Content Placeholder 2">
            <a:extLst>
              <a:ext uri="{FF2B5EF4-FFF2-40B4-BE49-F238E27FC236}">
                <a16:creationId xmlns:a16="http://schemas.microsoft.com/office/drawing/2014/main" id="{42A6A78E-0A46-4DAA-A187-E8F8AE288728}"/>
              </a:ext>
            </a:extLst>
          </p:cNvPr>
          <p:cNvSpPr>
            <a:spLocks noGrp="1"/>
          </p:cNvSpPr>
          <p:nvPr>
            <p:ph sz="quarter" idx="12"/>
          </p:nvPr>
        </p:nvSpPr>
        <p:spPr>
          <a:xfrm>
            <a:off x="512064" y="804153"/>
            <a:ext cx="8515204" cy="4047247"/>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4225378"/>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ressed 2-Column Bullets Gre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62AE35-EA73-47BA-BD05-54E087EEA9E6}"/>
              </a:ext>
            </a:extLst>
          </p:cNvPr>
          <p:cNvGrpSpPr/>
          <p:nvPr userDrawn="1"/>
        </p:nvGrpSpPr>
        <p:grpSpPr>
          <a:xfrm>
            <a:off x="162128" y="674450"/>
            <a:ext cx="8981872" cy="4238018"/>
            <a:chOff x="162128" y="674450"/>
            <a:chExt cx="8981872" cy="4238018"/>
          </a:xfrm>
        </p:grpSpPr>
        <p:sp>
          <p:nvSpPr>
            <p:cNvPr id="4" name="Rectangle 3">
              <a:extLst>
                <a:ext uri="{FF2B5EF4-FFF2-40B4-BE49-F238E27FC236}">
                  <a16:creationId xmlns:a16="http://schemas.microsoft.com/office/drawing/2014/main" id="{625C4EE4-201C-4CAE-9487-2CC0195ABB15}"/>
                </a:ext>
              </a:extLst>
            </p:cNvPr>
            <p:cNvSpPr/>
            <p:nvPr userDrawn="1"/>
          </p:nvSpPr>
          <p:spPr>
            <a:xfrm>
              <a:off x="162128" y="674450"/>
              <a:ext cx="8981872" cy="376136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650E13-98A1-4350-8A89-50012FCE0591}"/>
                </a:ext>
              </a:extLst>
            </p:cNvPr>
            <p:cNvSpPr/>
            <p:nvPr userDrawn="1"/>
          </p:nvSpPr>
          <p:spPr>
            <a:xfrm>
              <a:off x="304800" y="4098587"/>
              <a:ext cx="8839199" cy="8138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25415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4830" y="69467"/>
            <a:ext cx="7520160" cy="400110"/>
          </a:xfrm>
        </p:spPr>
        <p:txBody>
          <a:bodyPr wrap="square">
            <a:spAutoFit/>
          </a:bodyPr>
          <a:lstStyle>
            <a:lvl1pPr marL="0" indent="0">
              <a:spcBef>
                <a:spcPts val="0"/>
              </a:spcBef>
              <a:buNone/>
              <a:defRPr sz="20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3" name="Content Placeholder 2">
            <a:extLst>
              <a:ext uri="{FF2B5EF4-FFF2-40B4-BE49-F238E27FC236}">
                <a16:creationId xmlns:a16="http://schemas.microsoft.com/office/drawing/2014/main" id="{42A6A78E-0A46-4DAA-A187-E8F8AE288728}"/>
              </a:ext>
            </a:extLst>
          </p:cNvPr>
          <p:cNvSpPr>
            <a:spLocks noGrp="1"/>
          </p:cNvSpPr>
          <p:nvPr>
            <p:ph sz="quarter" idx="12"/>
          </p:nvPr>
        </p:nvSpPr>
        <p:spPr>
          <a:xfrm>
            <a:off x="512064" y="804153"/>
            <a:ext cx="3958336" cy="4047247"/>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AA5F2233-418D-4A12-891D-D7FB76385F75}"/>
              </a:ext>
            </a:extLst>
          </p:cNvPr>
          <p:cNvSpPr>
            <a:spLocks noGrp="1"/>
          </p:cNvSpPr>
          <p:nvPr>
            <p:ph sz="quarter" idx="13"/>
          </p:nvPr>
        </p:nvSpPr>
        <p:spPr>
          <a:xfrm>
            <a:off x="4681538" y="804863"/>
            <a:ext cx="4324350" cy="4046537"/>
          </a:xfrm>
        </p:spPr>
        <p:txBody>
          <a:bodyPr>
            <a:normAutofit/>
          </a:bodyPr>
          <a:lstStyle>
            <a:lvl1pPr>
              <a:defRPr sz="1800">
                <a:solidFill>
                  <a:srgbClr val="707075"/>
                </a:solidFill>
              </a:defRPr>
            </a:lvl1pPr>
            <a:lvl2pPr>
              <a:defRPr sz="1600">
                <a:solidFill>
                  <a:srgbClr val="707075"/>
                </a:solidFill>
              </a:defRPr>
            </a:lvl2pPr>
            <a:lvl3pPr>
              <a:defRPr sz="1400">
                <a:solidFill>
                  <a:srgbClr val="707075"/>
                </a:solidFill>
              </a:defRPr>
            </a:lvl3pPr>
            <a:lvl4pPr>
              <a:defRPr sz="1200">
                <a:solidFill>
                  <a:srgbClr val="707075"/>
                </a:solidFill>
              </a:defRPr>
            </a:lvl4pPr>
            <a:lvl5pPr>
              <a:defRPr sz="1200">
                <a:solidFill>
                  <a:srgbClr val="70707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95915"/>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 copy">
    <p:spTree>
      <p:nvGrpSpPr>
        <p:cNvPr id="1" name=""/>
        <p:cNvGrpSpPr/>
        <p:nvPr/>
      </p:nvGrpSpPr>
      <p:grpSpPr>
        <a:xfrm>
          <a:off x="0" y="0"/>
          <a:ext cx="0" cy="0"/>
          <a:chOff x="0" y="0"/>
          <a:chExt cx="0" cy="0"/>
        </a:xfrm>
      </p:grpSpPr>
      <p:sp>
        <p:nvSpPr>
          <p:cNvPr id="5" name="Rectangle 4"/>
          <p:cNvSpPr/>
          <p:nvPr userDrawn="1"/>
        </p:nvSpPr>
        <p:spPr>
          <a:xfrm>
            <a:off x="-1" y="536331"/>
            <a:ext cx="91440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10" name="Straight Connector 9"/>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7"/>
          <p:cNvSpPr>
            <a:spLocks noGrp="1"/>
          </p:cNvSpPr>
          <p:nvPr>
            <p:ph type="body" sz="quarter" idx="11" hasCustomPrompt="1"/>
          </p:nvPr>
        </p:nvSpPr>
        <p:spPr>
          <a:xfrm>
            <a:off x="496767" y="837122"/>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16" name="Text Placeholder 8"/>
          <p:cNvSpPr>
            <a:spLocks noGrp="1"/>
          </p:cNvSpPr>
          <p:nvPr>
            <p:ph type="body" sz="quarter" idx="16" hasCustomPrompt="1"/>
          </p:nvPr>
        </p:nvSpPr>
        <p:spPr>
          <a:xfrm>
            <a:off x="754602" y="1831213"/>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17" name="Text Placeholder 8"/>
          <p:cNvSpPr>
            <a:spLocks noGrp="1"/>
          </p:cNvSpPr>
          <p:nvPr>
            <p:ph type="body" sz="quarter" idx="17" hasCustomPrompt="1"/>
          </p:nvPr>
        </p:nvSpPr>
        <p:spPr>
          <a:xfrm>
            <a:off x="586352" y="1679274"/>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18" name="Text Placeholder 8"/>
          <p:cNvSpPr>
            <a:spLocks noGrp="1"/>
          </p:cNvSpPr>
          <p:nvPr>
            <p:ph type="body" sz="quarter" idx="18" hasCustomPrompt="1"/>
          </p:nvPr>
        </p:nvSpPr>
        <p:spPr>
          <a:xfrm>
            <a:off x="5030767" y="1831213"/>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19" name="Text Placeholder 8"/>
          <p:cNvSpPr>
            <a:spLocks noGrp="1"/>
          </p:cNvSpPr>
          <p:nvPr>
            <p:ph type="body" sz="quarter" idx="19" hasCustomPrompt="1"/>
          </p:nvPr>
        </p:nvSpPr>
        <p:spPr>
          <a:xfrm>
            <a:off x="4862517" y="1679274"/>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0" name="Text Placeholder 8"/>
          <p:cNvSpPr>
            <a:spLocks noGrp="1"/>
          </p:cNvSpPr>
          <p:nvPr>
            <p:ph type="body" sz="quarter" idx="20" hasCustomPrompt="1"/>
          </p:nvPr>
        </p:nvSpPr>
        <p:spPr>
          <a:xfrm>
            <a:off x="754602" y="2439825"/>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21" name="Text Placeholder 8"/>
          <p:cNvSpPr>
            <a:spLocks noGrp="1"/>
          </p:cNvSpPr>
          <p:nvPr>
            <p:ph type="body" sz="quarter" idx="21" hasCustomPrompt="1"/>
          </p:nvPr>
        </p:nvSpPr>
        <p:spPr>
          <a:xfrm>
            <a:off x="586352" y="2287886"/>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2" name="Text Placeholder 8"/>
          <p:cNvSpPr>
            <a:spLocks noGrp="1"/>
          </p:cNvSpPr>
          <p:nvPr>
            <p:ph type="body" sz="quarter" idx="22" hasCustomPrompt="1"/>
          </p:nvPr>
        </p:nvSpPr>
        <p:spPr>
          <a:xfrm>
            <a:off x="5030767" y="2439825"/>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23" name="Text Placeholder 8"/>
          <p:cNvSpPr>
            <a:spLocks noGrp="1"/>
          </p:cNvSpPr>
          <p:nvPr>
            <p:ph type="body" sz="quarter" idx="23" hasCustomPrompt="1"/>
          </p:nvPr>
        </p:nvSpPr>
        <p:spPr>
          <a:xfrm>
            <a:off x="4862517" y="2287886"/>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4" name="Text Placeholder 8"/>
          <p:cNvSpPr>
            <a:spLocks noGrp="1"/>
          </p:cNvSpPr>
          <p:nvPr>
            <p:ph type="body" sz="quarter" idx="24" hasCustomPrompt="1"/>
          </p:nvPr>
        </p:nvSpPr>
        <p:spPr>
          <a:xfrm>
            <a:off x="754602" y="3048493"/>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25" name="Text Placeholder 8"/>
          <p:cNvSpPr>
            <a:spLocks noGrp="1"/>
          </p:cNvSpPr>
          <p:nvPr>
            <p:ph type="body" sz="quarter" idx="25" hasCustomPrompt="1"/>
          </p:nvPr>
        </p:nvSpPr>
        <p:spPr>
          <a:xfrm>
            <a:off x="586352" y="2896554"/>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6" name="Text Placeholder 8"/>
          <p:cNvSpPr>
            <a:spLocks noGrp="1"/>
          </p:cNvSpPr>
          <p:nvPr>
            <p:ph type="body" sz="quarter" idx="26" hasCustomPrompt="1"/>
          </p:nvPr>
        </p:nvSpPr>
        <p:spPr>
          <a:xfrm>
            <a:off x="5030767" y="3048493"/>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27" name="Text Placeholder 8"/>
          <p:cNvSpPr>
            <a:spLocks noGrp="1"/>
          </p:cNvSpPr>
          <p:nvPr>
            <p:ph type="body" sz="quarter" idx="27" hasCustomPrompt="1"/>
          </p:nvPr>
        </p:nvSpPr>
        <p:spPr>
          <a:xfrm>
            <a:off x="4862517" y="2896554"/>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28" name="Text Placeholder 8"/>
          <p:cNvSpPr>
            <a:spLocks noGrp="1"/>
          </p:cNvSpPr>
          <p:nvPr>
            <p:ph type="body" sz="quarter" idx="28" hasCustomPrompt="1"/>
          </p:nvPr>
        </p:nvSpPr>
        <p:spPr>
          <a:xfrm>
            <a:off x="754602" y="3660032"/>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29" name="Text Placeholder 8"/>
          <p:cNvSpPr>
            <a:spLocks noGrp="1"/>
          </p:cNvSpPr>
          <p:nvPr>
            <p:ph type="body" sz="quarter" idx="29" hasCustomPrompt="1"/>
          </p:nvPr>
        </p:nvSpPr>
        <p:spPr>
          <a:xfrm>
            <a:off x="586352" y="3508093"/>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
        <p:nvSpPr>
          <p:cNvPr id="30" name="Text Placeholder 8"/>
          <p:cNvSpPr>
            <a:spLocks noGrp="1"/>
          </p:cNvSpPr>
          <p:nvPr>
            <p:ph type="body" sz="quarter" idx="30" hasCustomPrompt="1"/>
          </p:nvPr>
        </p:nvSpPr>
        <p:spPr>
          <a:xfrm>
            <a:off x="5030767" y="3660032"/>
            <a:ext cx="3743438" cy="307777"/>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a:t>
            </a:r>
          </a:p>
        </p:txBody>
      </p:sp>
      <p:sp>
        <p:nvSpPr>
          <p:cNvPr id="31" name="Text Placeholder 8"/>
          <p:cNvSpPr>
            <a:spLocks noGrp="1"/>
          </p:cNvSpPr>
          <p:nvPr>
            <p:ph type="body" sz="quarter" idx="31" hasCustomPrompt="1"/>
          </p:nvPr>
        </p:nvSpPr>
        <p:spPr>
          <a:xfrm>
            <a:off x="4862517" y="3508093"/>
            <a:ext cx="3490454" cy="153888"/>
          </a:xfrm>
        </p:spPr>
        <p:txBody>
          <a:bodyPr wrap="square" lIns="0" tIns="0" rIns="0" bIns="0">
            <a:spAutoFit/>
          </a:bodyPr>
          <a:lstStyle>
            <a:lvl1pPr marL="171450" indent="-171450">
              <a:buFont typeface="Arial" charset="0"/>
              <a:buChar char="•"/>
              <a:defRPr sz="1000" kern="1000" cap="all"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a:t>
            </a:r>
          </a:p>
        </p:txBody>
      </p:sp>
    </p:spTree>
    <p:extLst>
      <p:ext uri="{BB962C8B-B14F-4D97-AF65-F5344CB8AC3E}">
        <p14:creationId xmlns:p14="http://schemas.microsoft.com/office/powerpoint/2010/main" val="2966203588"/>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nd Slide_ImgA">
    <p:spTree>
      <p:nvGrpSpPr>
        <p:cNvPr id="1" name=""/>
        <p:cNvGrpSpPr/>
        <p:nvPr/>
      </p:nvGrpSpPr>
      <p:grpSpPr>
        <a:xfrm>
          <a:off x="0" y="0"/>
          <a:ext cx="0" cy="0"/>
          <a:chOff x="0" y="0"/>
          <a:chExt cx="0" cy="0"/>
        </a:xfrm>
      </p:grpSpPr>
      <p:pic>
        <p:nvPicPr>
          <p:cNvPr id="10" name="Picture Placeholder 2"/>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3226604" y="0"/>
            <a:ext cx="5917396" cy="5143500"/>
          </a:xfrm>
          <a:prstGeom prst="rect">
            <a:avLst/>
          </a:prstGeom>
        </p:spPr>
      </p:pic>
      <p:sp>
        <p:nvSpPr>
          <p:cNvPr id="7" name="Rectangle 6"/>
          <p:cNvSpPr/>
          <p:nvPr userDrawn="1"/>
        </p:nvSpPr>
        <p:spPr>
          <a:xfrm>
            <a:off x="0" y="0"/>
            <a:ext cx="3226604"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userDrawn="1"/>
        </p:nvSpPr>
        <p:spPr>
          <a:xfrm>
            <a:off x="448410" y="3246308"/>
            <a:ext cx="1739579" cy="984885"/>
          </a:xfrm>
          <a:prstGeom prst="rect">
            <a:avLst/>
          </a:prstGeom>
          <a:noFill/>
        </p:spPr>
        <p:txBody>
          <a:bodyPr wrap="none" rtlCol="0">
            <a:spAutoFit/>
          </a:bodyPr>
          <a:lstStyle/>
          <a:p>
            <a:pPr>
              <a:lnSpc>
                <a:spcPct val="100000"/>
              </a:lnSpc>
            </a:pPr>
            <a:r>
              <a:rPr lang="en-US" sz="800" b="1">
                <a:solidFill>
                  <a:schemeClr val="bg1"/>
                </a:solidFill>
                <a:latin typeface="Franklin Gothic Medium Cond" charset="0"/>
                <a:ea typeface="Franklin Gothic Medium Cond" charset="0"/>
                <a:cs typeface="Franklin Gothic Medium Cond" charset="0"/>
              </a:rPr>
              <a:t>CORPORATE HEADQUARTERS</a:t>
            </a:r>
          </a:p>
          <a:p>
            <a:pPr>
              <a:lnSpc>
                <a:spcPct val="100000"/>
              </a:lnSpc>
            </a:pPr>
            <a:r>
              <a:rPr lang="en-US" sz="800">
                <a:solidFill>
                  <a:schemeClr val="bg1"/>
                </a:solidFill>
                <a:latin typeface="Verdana" charset="0"/>
                <a:ea typeface="Verdana" charset="0"/>
                <a:cs typeface="Verdana" charset="0"/>
              </a:rPr>
              <a:t>6175 S.</a:t>
            </a:r>
            <a:r>
              <a:rPr lang="en-US" sz="800" baseline="0">
                <a:solidFill>
                  <a:schemeClr val="bg1"/>
                </a:solidFill>
                <a:latin typeface="Verdana" charset="0"/>
                <a:ea typeface="Verdana" charset="0"/>
                <a:cs typeface="Verdana" charset="0"/>
              </a:rPr>
              <a:t> Willow Drive Floor 10</a:t>
            </a:r>
            <a:endParaRPr lang="en-US" sz="800">
              <a:solidFill>
                <a:schemeClr val="bg1"/>
              </a:solidFill>
              <a:latin typeface="Verdana" charset="0"/>
              <a:ea typeface="Verdana" charset="0"/>
              <a:cs typeface="Verdana" charset="0"/>
            </a:endParaRPr>
          </a:p>
          <a:p>
            <a:pPr>
              <a:lnSpc>
                <a:spcPct val="100000"/>
              </a:lnSpc>
            </a:pPr>
            <a:r>
              <a:rPr lang="en-US" sz="800">
                <a:solidFill>
                  <a:schemeClr val="bg1"/>
                </a:solidFill>
                <a:latin typeface="Verdana" charset="0"/>
                <a:ea typeface="Verdana" charset="0"/>
                <a:cs typeface="Verdana" charset="0"/>
              </a:rPr>
              <a:t>Greenwood Village, CO 80111</a:t>
            </a:r>
          </a:p>
          <a:p>
            <a:pPr>
              <a:lnSpc>
                <a:spcPct val="100000"/>
              </a:lnSpc>
            </a:pPr>
            <a:endParaRPr lang="en-US" sz="800">
              <a:solidFill>
                <a:schemeClr val="bg1"/>
              </a:solidFill>
              <a:latin typeface="Verdana" charset="0"/>
              <a:ea typeface="Verdana" charset="0"/>
              <a:cs typeface="Verdana" charset="0"/>
            </a:endParaRPr>
          </a:p>
          <a:p>
            <a:pPr>
              <a:lnSpc>
                <a:spcPct val="100000"/>
              </a:lnSpc>
            </a:pPr>
            <a:r>
              <a:rPr lang="en-US" sz="800">
                <a:solidFill>
                  <a:schemeClr val="bg1"/>
                </a:solidFill>
                <a:latin typeface="Verdana" charset="0"/>
                <a:ea typeface="Verdana" charset="0"/>
                <a:cs typeface="Verdana" charset="0"/>
              </a:rPr>
              <a:t>T: +1 303 200 2000</a:t>
            </a:r>
          </a:p>
          <a:p>
            <a:pPr>
              <a:lnSpc>
                <a:spcPct val="100000"/>
              </a:lnSpc>
            </a:pPr>
            <a:r>
              <a:rPr lang="en-US" sz="800">
                <a:solidFill>
                  <a:schemeClr val="bg1"/>
                </a:solidFill>
                <a:latin typeface="Verdana" charset="0"/>
                <a:ea typeface="Verdana" charset="0"/>
                <a:cs typeface="Verdana" charset="0"/>
              </a:rPr>
              <a:t>F: +1 303 200 3333</a:t>
            </a:r>
          </a:p>
          <a:p>
            <a:pPr>
              <a:lnSpc>
                <a:spcPct val="100000"/>
              </a:lnSpc>
            </a:pPr>
            <a:endParaRPr lang="en-US" sz="1000">
              <a:solidFill>
                <a:schemeClr val="bg1"/>
              </a:solidFill>
              <a:latin typeface="Verdana" charset="0"/>
              <a:ea typeface="Verdana" charset="0"/>
              <a:cs typeface="Verdana" charset="0"/>
            </a:endParaRPr>
          </a:p>
        </p:txBody>
      </p:sp>
      <p:cxnSp>
        <p:nvCxnSpPr>
          <p:cNvPr id="9" name="Straight Connector 8"/>
          <p:cNvCxnSpPr/>
          <p:nvPr userDrawn="1"/>
        </p:nvCxnSpPr>
        <p:spPr>
          <a:xfrm flipH="1">
            <a:off x="512064" y="539496"/>
            <a:ext cx="347293" cy="0"/>
          </a:xfrm>
          <a:prstGeom prst="line">
            <a:avLst/>
          </a:prstGeom>
          <a:ln w="222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type="body" sz="quarter" idx="16" hasCustomPrompt="1"/>
          </p:nvPr>
        </p:nvSpPr>
        <p:spPr>
          <a:xfrm>
            <a:off x="448410" y="1188688"/>
            <a:ext cx="2154115" cy="1754325"/>
          </a:xfrm>
        </p:spPr>
        <p:txBody>
          <a:bodyPr>
            <a:noAutofit/>
          </a:bodyPr>
          <a:lstStyle>
            <a:lvl1pPr marL="0" indent="0">
              <a:buNone/>
              <a:defRPr sz="3600" b="1" i="0" cap="all" baseline="0">
                <a:solidFill>
                  <a:schemeClr val="bg1"/>
                </a:solidFill>
                <a:latin typeface="+mj-lt"/>
              </a:defRPr>
            </a:lvl1pPr>
            <a:lvl2pPr marL="457200" indent="0">
              <a:buNone/>
              <a:defRPr sz="3600" b="1" i="0" cap="all" baseline="0">
                <a:solidFill>
                  <a:schemeClr val="bg1"/>
                </a:solidFill>
                <a:latin typeface="+mj-lt"/>
              </a:defRPr>
            </a:lvl2pPr>
            <a:lvl3pPr marL="914400" indent="0">
              <a:buNone/>
              <a:defRPr sz="3600" b="1" i="0" cap="all" baseline="0">
                <a:solidFill>
                  <a:schemeClr val="bg1"/>
                </a:solidFill>
                <a:latin typeface="+mj-lt"/>
              </a:defRPr>
            </a:lvl3pPr>
            <a:lvl4pPr marL="1371600" indent="0">
              <a:buNone/>
              <a:defRPr sz="3600" b="1" i="0" cap="all" baseline="0">
                <a:solidFill>
                  <a:schemeClr val="bg1"/>
                </a:solidFill>
                <a:latin typeface="+mj-lt"/>
              </a:defRPr>
            </a:lvl4pPr>
            <a:lvl5pPr marL="1828800" indent="0">
              <a:buNone/>
              <a:defRPr sz="3600" b="1" i="0" cap="all" baseline="0">
                <a:solidFill>
                  <a:schemeClr val="bg1"/>
                </a:solidFill>
                <a:latin typeface="+mj-lt"/>
              </a:defRPr>
            </a:lvl5pPr>
          </a:lstStyle>
          <a:p>
            <a:pPr lvl="0"/>
            <a:r>
              <a:rPr lang="en-US"/>
              <a:t>End slide final text goes here</a:t>
            </a:r>
          </a:p>
        </p:txBody>
      </p:sp>
      <p:pic>
        <p:nvPicPr>
          <p:cNvPr id="15" name="Content Placeholder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3662" y="1979926"/>
            <a:ext cx="1273174" cy="915988"/>
          </a:xfrm>
          <a:prstGeom prst="rect">
            <a:avLst/>
          </a:prstGeom>
        </p:spPr>
      </p:pic>
    </p:spTree>
    <p:extLst>
      <p:ext uri="{BB962C8B-B14F-4D97-AF65-F5344CB8AC3E}">
        <p14:creationId xmlns:p14="http://schemas.microsoft.com/office/powerpoint/2010/main" val="2953209325"/>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nd Slide_ImgB">
    <p:spTree>
      <p:nvGrpSpPr>
        <p:cNvPr id="1" name=""/>
        <p:cNvGrpSpPr/>
        <p:nvPr/>
      </p:nvGrpSpPr>
      <p:grpSpPr>
        <a:xfrm>
          <a:off x="0" y="0"/>
          <a:ext cx="0" cy="0"/>
          <a:chOff x="0" y="0"/>
          <a:chExt cx="0" cy="0"/>
        </a:xfrm>
      </p:grpSpPr>
      <p:pic>
        <p:nvPicPr>
          <p:cNvPr id="8" name="Picture Placeholder 3"/>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3226604" y="0"/>
            <a:ext cx="5917396" cy="5143500"/>
          </a:xfrm>
          <a:prstGeom prst="rect">
            <a:avLst/>
          </a:prstGeom>
        </p:spPr>
      </p:pic>
      <p:sp>
        <p:nvSpPr>
          <p:cNvPr id="7" name="Rectangle 6"/>
          <p:cNvSpPr/>
          <p:nvPr userDrawn="1"/>
        </p:nvSpPr>
        <p:spPr>
          <a:xfrm>
            <a:off x="0" y="0"/>
            <a:ext cx="3226604"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userDrawn="1"/>
        </p:nvSpPr>
        <p:spPr>
          <a:xfrm>
            <a:off x="448410" y="3246308"/>
            <a:ext cx="1739579" cy="984885"/>
          </a:xfrm>
          <a:prstGeom prst="rect">
            <a:avLst/>
          </a:prstGeom>
          <a:noFill/>
        </p:spPr>
        <p:txBody>
          <a:bodyPr wrap="none" rtlCol="0">
            <a:spAutoFit/>
          </a:bodyPr>
          <a:lstStyle/>
          <a:p>
            <a:pPr>
              <a:lnSpc>
                <a:spcPct val="100000"/>
              </a:lnSpc>
            </a:pPr>
            <a:r>
              <a:rPr lang="en-US" sz="800" b="1">
                <a:solidFill>
                  <a:schemeClr val="bg1"/>
                </a:solidFill>
                <a:latin typeface="Franklin Gothic Medium Cond" charset="0"/>
                <a:ea typeface="Franklin Gothic Medium Cond" charset="0"/>
                <a:cs typeface="Franklin Gothic Medium Cond" charset="0"/>
              </a:rPr>
              <a:t>CORPORATE HEADQUARTERS</a:t>
            </a:r>
          </a:p>
          <a:p>
            <a:pPr>
              <a:lnSpc>
                <a:spcPct val="100000"/>
              </a:lnSpc>
            </a:pPr>
            <a:r>
              <a:rPr lang="en-US" sz="800">
                <a:solidFill>
                  <a:schemeClr val="bg1"/>
                </a:solidFill>
                <a:latin typeface="Verdana" charset="0"/>
                <a:ea typeface="Verdana" charset="0"/>
                <a:cs typeface="Verdana" charset="0"/>
              </a:rPr>
              <a:t>6175 S.</a:t>
            </a:r>
            <a:r>
              <a:rPr lang="en-US" sz="800" baseline="0">
                <a:solidFill>
                  <a:schemeClr val="bg1"/>
                </a:solidFill>
                <a:latin typeface="Verdana" charset="0"/>
                <a:ea typeface="Verdana" charset="0"/>
                <a:cs typeface="Verdana" charset="0"/>
              </a:rPr>
              <a:t> Willow Drive Floor 10</a:t>
            </a:r>
            <a:endParaRPr lang="en-US" sz="800">
              <a:solidFill>
                <a:schemeClr val="bg1"/>
              </a:solidFill>
              <a:latin typeface="Verdana" charset="0"/>
              <a:ea typeface="Verdana" charset="0"/>
              <a:cs typeface="Verdana" charset="0"/>
            </a:endParaRPr>
          </a:p>
          <a:p>
            <a:pPr>
              <a:lnSpc>
                <a:spcPct val="100000"/>
              </a:lnSpc>
            </a:pPr>
            <a:r>
              <a:rPr lang="en-US" sz="800">
                <a:solidFill>
                  <a:schemeClr val="bg1"/>
                </a:solidFill>
                <a:latin typeface="Verdana" charset="0"/>
                <a:ea typeface="Verdana" charset="0"/>
                <a:cs typeface="Verdana" charset="0"/>
              </a:rPr>
              <a:t>Greenwood Village, CO 80111</a:t>
            </a:r>
          </a:p>
          <a:p>
            <a:pPr>
              <a:lnSpc>
                <a:spcPct val="100000"/>
              </a:lnSpc>
            </a:pPr>
            <a:endParaRPr lang="en-US" sz="800">
              <a:solidFill>
                <a:schemeClr val="bg1"/>
              </a:solidFill>
              <a:latin typeface="Verdana" charset="0"/>
              <a:ea typeface="Verdana" charset="0"/>
              <a:cs typeface="Verdana" charset="0"/>
            </a:endParaRPr>
          </a:p>
          <a:p>
            <a:pPr>
              <a:lnSpc>
                <a:spcPct val="100000"/>
              </a:lnSpc>
            </a:pPr>
            <a:r>
              <a:rPr lang="en-US" sz="800">
                <a:solidFill>
                  <a:schemeClr val="bg1"/>
                </a:solidFill>
                <a:latin typeface="Verdana" charset="0"/>
                <a:ea typeface="Verdana" charset="0"/>
                <a:cs typeface="Verdana" charset="0"/>
              </a:rPr>
              <a:t>T: +1 303 200 2000</a:t>
            </a:r>
          </a:p>
          <a:p>
            <a:pPr>
              <a:lnSpc>
                <a:spcPct val="100000"/>
              </a:lnSpc>
            </a:pPr>
            <a:r>
              <a:rPr lang="en-US" sz="800">
                <a:solidFill>
                  <a:schemeClr val="bg1"/>
                </a:solidFill>
                <a:latin typeface="Verdana" charset="0"/>
                <a:ea typeface="Verdana" charset="0"/>
                <a:cs typeface="Verdana" charset="0"/>
              </a:rPr>
              <a:t>F: +1 303 200 3333</a:t>
            </a:r>
          </a:p>
          <a:p>
            <a:pPr>
              <a:lnSpc>
                <a:spcPct val="100000"/>
              </a:lnSpc>
            </a:pPr>
            <a:endParaRPr lang="en-US" sz="1000">
              <a:solidFill>
                <a:schemeClr val="bg1"/>
              </a:solidFill>
              <a:latin typeface="Verdana" charset="0"/>
              <a:ea typeface="Verdana" charset="0"/>
              <a:cs typeface="Verdana" charset="0"/>
            </a:endParaRPr>
          </a:p>
        </p:txBody>
      </p:sp>
      <p:cxnSp>
        <p:nvCxnSpPr>
          <p:cNvPr id="9" name="Straight Connector 8"/>
          <p:cNvCxnSpPr/>
          <p:nvPr userDrawn="1"/>
        </p:nvCxnSpPr>
        <p:spPr>
          <a:xfrm flipH="1">
            <a:off x="512064" y="539496"/>
            <a:ext cx="347293" cy="0"/>
          </a:xfrm>
          <a:prstGeom prst="line">
            <a:avLst/>
          </a:prstGeom>
          <a:ln w="222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type="body" sz="quarter" idx="16" hasCustomPrompt="1"/>
          </p:nvPr>
        </p:nvSpPr>
        <p:spPr>
          <a:xfrm>
            <a:off x="448410" y="1188688"/>
            <a:ext cx="2154115" cy="1754325"/>
          </a:xfrm>
        </p:spPr>
        <p:txBody>
          <a:bodyPr>
            <a:noAutofit/>
          </a:bodyPr>
          <a:lstStyle>
            <a:lvl1pPr marL="0" indent="0">
              <a:buNone/>
              <a:defRPr sz="3600" b="1" i="0" cap="all" baseline="0">
                <a:solidFill>
                  <a:schemeClr val="bg1"/>
                </a:solidFill>
                <a:latin typeface="+mj-lt"/>
              </a:defRPr>
            </a:lvl1pPr>
            <a:lvl2pPr marL="457200" indent="0">
              <a:buNone/>
              <a:defRPr sz="3600" b="1" i="0" cap="all" baseline="0">
                <a:solidFill>
                  <a:schemeClr val="bg1"/>
                </a:solidFill>
                <a:latin typeface="+mj-lt"/>
              </a:defRPr>
            </a:lvl2pPr>
            <a:lvl3pPr marL="914400" indent="0">
              <a:buNone/>
              <a:defRPr sz="3600" b="1" i="0" cap="all" baseline="0">
                <a:solidFill>
                  <a:schemeClr val="bg1"/>
                </a:solidFill>
                <a:latin typeface="+mj-lt"/>
              </a:defRPr>
            </a:lvl3pPr>
            <a:lvl4pPr marL="1371600" indent="0">
              <a:buNone/>
              <a:defRPr sz="3600" b="1" i="0" cap="all" baseline="0">
                <a:solidFill>
                  <a:schemeClr val="bg1"/>
                </a:solidFill>
                <a:latin typeface="+mj-lt"/>
              </a:defRPr>
            </a:lvl4pPr>
            <a:lvl5pPr marL="1828800" indent="0">
              <a:buNone/>
              <a:defRPr sz="3600" b="1" i="0" cap="all" baseline="0">
                <a:solidFill>
                  <a:schemeClr val="bg1"/>
                </a:solidFill>
                <a:latin typeface="+mj-lt"/>
              </a:defRPr>
            </a:lvl5pPr>
          </a:lstStyle>
          <a:p>
            <a:pPr lvl="0"/>
            <a:r>
              <a:rPr lang="en-US"/>
              <a:t>End slide final text goes here</a:t>
            </a:r>
          </a:p>
        </p:txBody>
      </p:sp>
      <p:pic>
        <p:nvPicPr>
          <p:cNvPr id="13" name="Content Placeholder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3662" y="1979926"/>
            <a:ext cx="1273174" cy="915988"/>
          </a:xfrm>
          <a:prstGeom prst="rect">
            <a:avLst/>
          </a:prstGeom>
        </p:spPr>
      </p:pic>
    </p:spTree>
    <p:extLst>
      <p:ext uri="{BB962C8B-B14F-4D97-AF65-F5344CB8AC3E}">
        <p14:creationId xmlns:p14="http://schemas.microsoft.com/office/powerpoint/2010/main" val="749532252"/>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quares and Dark Red Bar - Headlin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a:xfrm>
            <a:off x="-1" y="5033433"/>
            <a:ext cx="9144001" cy="11006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grpSp>
        <p:nvGrpSpPr>
          <p:cNvPr id="27" name="Group 26"/>
          <p:cNvGrpSpPr/>
          <p:nvPr userDrawn="1"/>
        </p:nvGrpSpPr>
        <p:grpSpPr>
          <a:xfrm>
            <a:off x="8426450" y="273050"/>
            <a:ext cx="469901" cy="469900"/>
            <a:chOff x="838199" y="2743200"/>
            <a:chExt cx="1193801" cy="1193799"/>
          </a:xfrm>
          <a:solidFill>
            <a:srgbClr val="87878C"/>
          </a:solidFill>
        </p:grpSpPr>
        <p:sp>
          <p:nvSpPr>
            <p:cNvPr id="28" name="Rounded Rectangle 27"/>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a:t>Content slide headline</a:t>
            </a:r>
          </a:p>
        </p:txBody>
      </p:sp>
    </p:spTree>
    <p:extLst>
      <p:ext uri="{BB962C8B-B14F-4D97-AF65-F5344CB8AC3E}">
        <p14:creationId xmlns:p14="http://schemas.microsoft.com/office/powerpoint/2010/main" val="1856620510"/>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Subtitle 2"/>
          <p:cNvSpPr>
            <a:spLocks noGrp="1"/>
          </p:cNvSpPr>
          <p:nvPr>
            <p:ph type="subTitle" idx="1" hasCustomPrompt="1"/>
          </p:nvPr>
        </p:nvSpPr>
        <p:spPr>
          <a:xfrm>
            <a:off x="2815898" y="2241550"/>
            <a:ext cx="6208946" cy="533400"/>
          </a:xfrm>
        </p:spPr>
        <p:txBody>
          <a:bodyPr/>
          <a:lstStyle>
            <a:lvl1pPr marL="0" indent="0" algn="l">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5934" y="1692276"/>
            <a:ext cx="1889760" cy="1417320"/>
          </a:xfrm>
          <a:prstGeom prst="rect">
            <a:avLst/>
          </a:prstGeom>
        </p:spPr>
      </p:pic>
      <p:pic>
        <p:nvPicPr>
          <p:cNvPr id="15" name="Picture 14" descr="CSG Color CMYK.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15200" y="4371975"/>
            <a:ext cx="1480930" cy="497651"/>
          </a:xfrm>
          <a:prstGeom prst="rect">
            <a:avLst/>
          </a:prstGeom>
        </p:spPr>
      </p:pic>
      <p:sp>
        <p:nvSpPr>
          <p:cNvPr id="7" name="Title 1"/>
          <p:cNvSpPr>
            <a:spLocks noGrp="1"/>
          </p:cNvSpPr>
          <p:nvPr>
            <p:ph type="ctrTitle" hasCustomPrompt="1"/>
          </p:nvPr>
        </p:nvSpPr>
        <p:spPr>
          <a:xfrm>
            <a:off x="2808054" y="1349424"/>
            <a:ext cx="6037496" cy="1102519"/>
          </a:xfrm>
        </p:spPr>
        <p:txBody>
          <a:bodyPr>
            <a:normAutofit/>
          </a:bodyPr>
          <a:lstStyle>
            <a:lvl1pPr algn="l">
              <a:defRPr sz="4000" b="1">
                <a:solidFill>
                  <a:schemeClr val="tx2"/>
                </a:solidFill>
              </a:defRPr>
            </a:lvl1pPr>
          </a:lstStyle>
          <a:p>
            <a:r>
              <a:rPr lang="en-US"/>
              <a:t>Title here</a:t>
            </a:r>
          </a:p>
        </p:txBody>
      </p:sp>
    </p:spTree>
    <p:extLst>
      <p:ext uri="{BB962C8B-B14F-4D97-AF65-F5344CB8AC3E}">
        <p14:creationId xmlns:p14="http://schemas.microsoft.com/office/powerpoint/2010/main" val="230450543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90464" y="0"/>
            <a:ext cx="653536" cy="469577"/>
          </a:xfrm>
          <a:prstGeom prst="rect">
            <a:avLst/>
          </a:prstGeom>
        </p:spPr>
      </p:pic>
    </p:spTree>
    <p:extLst>
      <p:ext uri="{BB962C8B-B14F-4D97-AF65-F5344CB8AC3E}">
        <p14:creationId xmlns:p14="http://schemas.microsoft.com/office/powerpoint/2010/main" val="19444289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quares and Red Bar -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chemeClr val="accent1"/>
              </a:buClr>
              <a:defRPr sz="2400">
                <a:solidFill>
                  <a:schemeClr val="tx2"/>
                </a:solidFill>
              </a:defRPr>
            </a:lvl1pPr>
            <a:lvl2pPr>
              <a:buClr>
                <a:schemeClr val="accent1"/>
              </a:buClr>
              <a:defRPr sz="2000">
                <a:solidFill>
                  <a:schemeClr val="tx2"/>
                </a:solidFill>
              </a:defRPr>
            </a:lvl2pPr>
            <a:lvl3pPr>
              <a:buClr>
                <a:schemeClr val="accent1"/>
              </a:buClr>
              <a:defRPr>
                <a:solidFill>
                  <a:schemeClr val="tx2"/>
                </a:solidFill>
              </a:defRPr>
            </a:lvl3pPr>
            <a:lvl4pPr>
              <a:buClr>
                <a:schemeClr val="accent1"/>
              </a:buClr>
              <a:defRPr>
                <a:solidFill>
                  <a:schemeClr val="tx2"/>
                </a:solidFill>
              </a:defRPr>
            </a:lvl4pPr>
            <a:lvl5pPr marL="2057400" indent="-228600">
              <a:buClr>
                <a:schemeClr val="accent1"/>
              </a:buClr>
              <a:defRPr>
                <a:solidFill>
                  <a:schemeClr val="tx2"/>
                </a:solidFill>
              </a:defRPr>
            </a:lvl5pPr>
            <a:lvl6pPr marL="2286000" indent="0">
              <a:buClr>
                <a:schemeClr val="accent1"/>
              </a:buClr>
              <a:buFont typeface="Arial"/>
              <a:buNone/>
              <a:defRPr>
                <a:solidFill>
                  <a:schemeClr val="tx2"/>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userDrawn="1"/>
        </p:nvSpPr>
        <p:spPr>
          <a:xfrm>
            <a:off x="-1" y="5033435"/>
            <a:ext cx="9144001" cy="1100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4131" y="228600"/>
            <a:ext cx="1266069" cy="425449"/>
          </a:xfrm>
          <a:prstGeom prst="rect">
            <a:avLst/>
          </a:prstGeom>
        </p:spPr>
      </p:pic>
      <p:sp>
        <p:nvSpPr>
          <p:cNvPr id="42" name="Title 1"/>
          <p:cNvSpPr>
            <a:spLocks noGrp="1"/>
          </p:cNvSpPr>
          <p:nvPr>
            <p:ph type="title" hasCustomPrompt="1"/>
          </p:nvPr>
        </p:nvSpPr>
        <p:spPr>
          <a:xfrm>
            <a:off x="1752600" y="38100"/>
            <a:ext cx="6477000" cy="857250"/>
          </a:xfrm>
        </p:spPr>
        <p:txBody>
          <a:bodyPr>
            <a:normAutofit/>
          </a:bodyPr>
          <a:lstStyle>
            <a:lvl1pPr>
              <a:defRPr sz="3200" b="1" baseline="0">
                <a:solidFill>
                  <a:schemeClr val="tx2"/>
                </a:solidFill>
              </a:defRPr>
            </a:lvl1pPr>
          </a:lstStyle>
          <a:p>
            <a:r>
              <a:rPr lang="en-US"/>
              <a:t>Content slide headline</a:t>
            </a:r>
          </a:p>
        </p:txBody>
      </p:sp>
      <p:grpSp>
        <p:nvGrpSpPr>
          <p:cNvPr id="26" name="Group 25"/>
          <p:cNvGrpSpPr/>
          <p:nvPr userDrawn="1"/>
        </p:nvGrpSpPr>
        <p:grpSpPr>
          <a:xfrm>
            <a:off x="8294401" y="226800"/>
            <a:ext cx="546101" cy="409575"/>
            <a:chOff x="838199" y="2743200"/>
            <a:chExt cx="1193801" cy="1193799"/>
          </a:xfrm>
          <a:solidFill>
            <a:srgbClr val="7E7E7E"/>
          </a:solidFill>
        </p:grpSpPr>
        <p:sp>
          <p:nvSpPr>
            <p:cNvPr id="27" name="Rounded Rectangle 26"/>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8064759"/>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quares and Dark Red Bar -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chemeClr val="accent5"/>
              </a:buClr>
              <a:defRPr sz="2400">
                <a:solidFill>
                  <a:schemeClr val="tx2"/>
                </a:solidFill>
              </a:defRPr>
            </a:lvl1pPr>
            <a:lvl2pPr>
              <a:buClr>
                <a:schemeClr val="accent5"/>
              </a:buClr>
              <a:defRPr sz="2000">
                <a:solidFill>
                  <a:schemeClr val="tx2"/>
                </a:solidFill>
              </a:defRPr>
            </a:lvl2pPr>
            <a:lvl3pPr>
              <a:buClr>
                <a:schemeClr val="accent5"/>
              </a:buClr>
              <a:defRPr>
                <a:solidFill>
                  <a:schemeClr val="tx2"/>
                </a:solidFill>
              </a:defRPr>
            </a:lvl3pPr>
            <a:lvl4pPr>
              <a:buClr>
                <a:schemeClr val="accent5"/>
              </a:buClr>
              <a:defRPr>
                <a:solidFill>
                  <a:schemeClr val="tx2"/>
                </a:solidFill>
              </a:defRPr>
            </a:lvl4pPr>
            <a:lvl5pPr marL="2057400" indent="-228600">
              <a:buClr>
                <a:schemeClr val="accent5"/>
              </a:buClr>
              <a:defRPr>
                <a:solidFill>
                  <a:schemeClr val="tx2"/>
                </a:solidFill>
              </a:defRPr>
            </a:lvl5pPr>
            <a:lvl6pPr marL="2286000" indent="0">
              <a:buClr>
                <a:schemeClr val="accent2"/>
              </a:buClr>
              <a:buFont typeface="Arial"/>
              <a:buNone/>
              <a:defRPr>
                <a:solidFill>
                  <a:schemeClr val="tx2"/>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1" y="5033435"/>
            <a:ext cx="9144001" cy="11006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4131" y="228600"/>
            <a:ext cx="1266069" cy="425449"/>
          </a:xfrm>
          <a:prstGeom prst="rect">
            <a:avLst/>
          </a:prstGeom>
        </p:spPr>
      </p:pic>
      <p:sp>
        <p:nvSpPr>
          <p:cNvPr id="41" name="Title 1"/>
          <p:cNvSpPr>
            <a:spLocks noGrp="1"/>
          </p:cNvSpPr>
          <p:nvPr>
            <p:ph type="title" hasCustomPrompt="1"/>
          </p:nvPr>
        </p:nvSpPr>
        <p:spPr>
          <a:xfrm>
            <a:off x="1752600" y="38100"/>
            <a:ext cx="6477000" cy="857250"/>
          </a:xfrm>
        </p:spPr>
        <p:txBody>
          <a:bodyPr>
            <a:normAutofit/>
          </a:bodyPr>
          <a:lstStyle>
            <a:lvl1pPr>
              <a:defRPr sz="3200" b="1" baseline="0">
                <a:solidFill>
                  <a:schemeClr val="tx2"/>
                </a:solidFill>
              </a:defRPr>
            </a:lvl1pPr>
          </a:lstStyle>
          <a:p>
            <a:r>
              <a:rPr lang="en-US"/>
              <a:t>Content slide headline</a:t>
            </a:r>
          </a:p>
        </p:txBody>
      </p:sp>
      <p:grpSp>
        <p:nvGrpSpPr>
          <p:cNvPr id="25" name="Group 24"/>
          <p:cNvGrpSpPr/>
          <p:nvPr userDrawn="1"/>
        </p:nvGrpSpPr>
        <p:grpSpPr>
          <a:xfrm>
            <a:off x="8294401" y="226800"/>
            <a:ext cx="546101" cy="409575"/>
            <a:chOff x="838199" y="2743200"/>
            <a:chExt cx="1193801" cy="1193799"/>
          </a:xfrm>
          <a:solidFill>
            <a:srgbClr val="7E7E7E"/>
          </a:solidFill>
        </p:grpSpPr>
        <p:sp>
          <p:nvSpPr>
            <p:cNvPr id="26" name="Rounded Rectangle 25"/>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9373655"/>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White with Red Bar - Content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E7161A"/>
              </a:buClr>
              <a:defRPr>
                <a:solidFill>
                  <a:schemeClr val="tx2"/>
                </a:solidFill>
              </a:defRPr>
            </a:lvl1pPr>
            <a:lvl2pPr>
              <a:buClr>
                <a:srgbClr val="E7161A"/>
              </a:buClr>
              <a:defRPr>
                <a:solidFill>
                  <a:schemeClr val="tx2"/>
                </a:solidFill>
              </a:defRPr>
            </a:lvl2pPr>
            <a:lvl3pPr>
              <a:buClr>
                <a:srgbClr val="E7161A"/>
              </a:buClr>
              <a:defRPr>
                <a:solidFill>
                  <a:schemeClr val="tx2"/>
                </a:solidFill>
              </a:defRPr>
            </a:lvl3pPr>
            <a:lvl4pPr>
              <a:buClr>
                <a:srgbClr val="E7161A"/>
              </a:buClr>
              <a:defRPr>
                <a:solidFill>
                  <a:schemeClr val="tx2"/>
                </a:solidFill>
              </a:defRPr>
            </a:lvl4pPr>
            <a:lvl5pPr marL="2057400" indent="-228600">
              <a:buClr>
                <a:srgbClr val="E7161A"/>
              </a:buClr>
              <a:defRPr>
                <a:solidFill>
                  <a:schemeClr val="tx2"/>
                </a:solidFill>
              </a:defRPr>
            </a:lvl5pPr>
            <a:lvl6pPr marL="2286000" indent="0">
              <a:buClr>
                <a:schemeClr val="accent1"/>
              </a:buClr>
              <a:buFont typeface="Arial"/>
              <a:buNone/>
              <a:defRPr>
                <a:solidFill>
                  <a:schemeClr val="tx2"/>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1" y="5033435"/>
            <a:ext cx="9144001" cy="1100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4131" y="228600"/>
            <a:ext cx="1266069" cy="425449"/>
          </a:xfrm>
          <a:prstGeom prst="rect">
            <a:avLst/>
          </a:prstGeom>
        </p:spPr>
      </p:pic>
      <p:sp>
        <p:nvSpPr>
          <p:cNvPr id="41" name="Title 1"/>
          <p:cNvSpPr>
            <a:spLocks noGrp="1"/>
          </p:cNvSpPr>
          <p:nvPr>
            <p:ph type="title" hasCustomPrompt="1"/>
          </p:nvPr>
        </p:nvSpPr>
        <p:spPr>
          <a:xfrm>
            <a:off x="1752600" y="38100"/>
            <a:ext cx="6477000" cy="857250"/>
          </a:xfrm>
        </p:spPr>
        <p:txBody>
          <a:bodyPr>
            <a:normAutofit/>
          </a:bodyPr>
          <a:lstStyle>
            <a:lvl1pPr>
              <a:defRPr sz="3200" b="1" baseline="0">
                <a:solidFill>
                  <a:schemeClr val="tx2"/>
                </a:solidFill>
              </a:defRPr>
            </a:lvl1pPr>
          </a:lstStyle>
          <a:p>
            <a:r>
              <a:rPr lang="en-US"/>
              <a:t>Content slide headline</a:t>
            </a:r>
          </a:p>
        </p:txBody>
      </p:sp>
      <p:grpSp>
        <p:nvGrpSpPr>
          <p:cNvPr id="15" name="Group 14"/>
          <p:cNvGrpSpPr/>
          <p:nvPr userDrawn="1"/>
        </p:nvGrpSpPr>
        <p:grpSpPr>
          <a:xfrm>
            <a:off x="8293100" y="228010"/>
            <a:ext cx="546101" cy="409575"/>
            <a:chOff x="838199" y="2743200"/>
            <a:chExt cx="1193801" cy="1193799"/>
          </a:xfrm>
          <a:solidFill>
            <a:srgbClr val="D3D3D3"/>
          </a:solidFill>
        </p:grpSpPr>
        <p:sp>
          <p:nvSpPr>
            <p:cNvPr id="16" name="Rounded Rectangle 15"/>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ooter Placeholder 22"/>
          <p:cNvSpPr txBox="1">
            <a:spLocks/>
          </p:cNvSpPr>
          <p:nvPr userDrawn="1"/>
        </p:nvSpPr>
        <p:spPr>
          <a:xfrm>
            <a:off x="796636" y="4857750"/>
            <a:ext cx="7902420"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800" b="1" kern="1200" baseline="0">
                <a:solidFill>
                  <a:schemeClr val="tx1">
                    <a:tint val="75000"/>
                  </a:schemeClr>
                </a:solidFill>
                <a:effectLst/>
                <a:latin typeface="+mn-lt"/>
                <a:ea typeface="+mn-ea"/>
                <a:cs typeface="+mn-cs"/>
              </a:rPr>
              <a:t> </a:t>
            </a:r>
            <a:r>
              <a:rPr lang="en-US" sz="800" kern="1200">
                <a:solidFill>
                  <a:schemeClr val="tx1">
                    <a:tint val="75000"/>
                  </a:schemeClr>
                </a:solidFill>
                <a:effectLst/>
                <a:latin typeface="+mn-lt"/>
                <a:ea typeface="+mn-ea"/>
                <a:cs typeface="+mn-cs"/>
              </a:rPr>
              <a:t>CSG </a:t>
            </a:r>
            <a:r>
              <a:rPr lang="en-AU" sz="800" kern="1200">
                <a:solidFill>
                  <a:schemeClr val="tx1">
                    <a:tint val="75000"/>
                  </a:schemeClr>
                </a:solidFill>
                <a:effectLst/>
                <a:latin typeface="+mn-lt"/>
                <a:ea typeface="+mn-ea"/>
                <a:cs typeface="+mn-cs"/>
              </a:rPr>
              <a:t>International Confidential and Proprietary Information</a:t>
            </a:r>
            <a:r>
              <a:rPr lang="en-US" sz="800" kern="1200" baseline="0">
                <a:solidFill>
                  <a:schemeClr val="tx1">
                    <a:tint val="75000"/>
                  </a:schemeClr>
                </a:solidFill>
                <a:effectLst/>
                <a:latin typeface="+mn-lt"/>
                <a:ea typeface="+mn-ea"/>
                <a:cs typeface="+mn-cs"/>
              </a:rPr>
              <a:t>                            </a:t>
            </a:r>
            <a:r>
              <a:rPr lang="en-AU" sz="800" b="0" kern="1200">
                <a:solidFill>
                  <a:schemeClr val="tx1">
                    <a:tint val="75000"/>
                  </a:schemeClr>
                </a:solidFill>
                <a:latin typeface="+mn-lt"/>
                <a:ea typeface="+mn-ea"/>
                <a:cs typeface="+mn-cs"/>
              </a:rPr>
              <a:t>Copyright</a:t>
            </a:r>
            <a:r>
              <a:rPr lang="en-AU" sz="800" kern="1200">
                <a:solidFill>
                  <a:schemeClr val="tx1">
                    <a:tint val="75000"/>
                  </a:schemeClr>
                </a:solidFill>
                <a:latin typeface="+mn-lt"/>
                <a:ea typeface="+mn-ea"/>
                <a:cs typeface="+mn-cs"/>
              </a:rPr>
              <a:t> © 2015 CSG Systems International, Inc. and/or its affiliates (“CSG International”). All rights reserved.</a:t>
            </a:r>
          </a:p>
        </p:txBody>
      </p:sp>
    </p:spTree>
    <p:extLst>
      <p:ext uri="{BB962C8B-B14F-4D97-AF65-F5344CB8AC3E}">
        <p14:creationId xmlns:p14="http://schemas.microsoft.com/office/powerpoint/2010/main" val="3488750255"/>
      </p:ext>
    </p:extLst>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Divider Bright Red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1"/>
          <p:cNvSpPr>
            <a:spLocks noGrp="1"/>
          </p:cNvSpPr>
          <p:nvPr>
            <p:ph type="ctrTitle" hasCustomPrompt="1"/>
          </p:nvPr>
        </p:nvSpPr>
        <p:spPr>
          <a:xfrm>
            <a:off x="0" y="2020890"/>
            <a:ext cx="9143998" cy="1101725"/>
          </a:xfrm>
        </p:spPr>
        <p:txBody>
          <a:bodyPr>
            <a:normAutofit/>
          </a:bodyPr>
          <a:lstStyle>
            <a:lvl1pPr>
              <a:defRPr sz="3200" b="1">
                <a:solidFill>
                  <a:srgbClr val="FFFFFF"/>
                </a:solidFill>
              </a:defRPr>
            </a:lvl1pPr>
          </a:lstStyle>
          <a:p>
            <a:r>
              <a:rPr lang="en-US"/>
              <a:t>Slide divider title</a:t>
            </a: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4130" y="228600"/>
            <a:ext cx="1266070" cy="425449"/>
          </a:xfrm>
          <a:prstGeom prst="rect">
            <a:avLst/>
          </a:prstGeom>
        </p:spPr>
      </p:pic>
      <p:grpSp>
        <p:nvGrpSpPr>
          <p:cNvPr id="30" name="Group 29"/>
          <p:cNvGrpSpPr/>
          <p:nvPr userDrawn="1"/>
        </p:nvGrpSpPr>
        <p:grpSpPr>
          <a:xfrm>
            <a:off x="8293100" y="226800"/>
            <a:ext cx="546101" cy="409575"/>
            <a:chOff x="838199" y="2743200"/>
            <a:chExt cx="1193801" cy="1193799"/>
          </a:xfrm>
          <a:solidFill>
            <a:srgbClr val="8A1F03"/>
          </a:solidFill>
        </p:grpSpPr>
        <p:sp>
          <p:nvSpPr>
            <p:cNvPr id="31" name="Rounded Rectangle 30"/>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2462965"/>
      </p:ext>
    </p:extLst>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08054" y="1420019"/>
            <a:ext cx="6037496" cy="1102519"/>
          </a:xfrm>
        </p:spPr>
        <p:txBody>
          <a:bodyPr>
            <a:normAutofit/>
          </a:bodyPr>
          <a:lstStyle>
            <a:lvl1pPr algn="l">
              <a:defRPr sz="4000" b="1">
                <a:solidFill>
                  <a:schemeClr val="tx2"/>
                </a:solidFill>
              </a:defRPr>
            </a:lvl1pPr>
          </a:lstStyle>
          <a:p>
            <a:r>
              <a:rPr lang="en-US"/>
              <a:t>Title here</a:t>
            </a:r>
          </a:p>
        </p:txBody>
      </p:sp>
      <p:sp>
        <p:nvSpPr>
          <p:cNvPr id="3" name="Subtitle 2"/>
          <p:cNvSpPr>
            <a:spLocks noGrp="1"/>
          </p:cNvSpPr>
          <p:nvPr>
            <p:ph type="subTitle" idx="1" hasCustomPrompt="1"/>
          </p:nvPr>
        </p:nvSpPr>
        <p:spPr>
          <a:xfrm>
            <a:off x="2808054" y="2241550"/>
            <a:ext cx="6208946" cy="533400"/>
          </a:xfrm>
        </p:spPr>
        <p:txBody>
          <a:bodyPr/>
          <a:lstStyle>
            <a:lvl1pPr marL="0" indent="0" algn="l">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p>
        </p:txBody>
      </p:sp>
      <p:pic>
        <p:nvPicPr>
          <p:cNvPr id="9" name="Picture 8" descr="csgi-squar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916" y="1701800"/>
            <a:ext cx="1847088" cy="1847088"/>
          </a:xfrm>
          <a:prstGeom prst="rect">
            <a:avLst/>
          </a:prstGeom>
        </p:spPr>
      </p:pic>
      <p:pic>
        <p:nvPicPr>
          <p:cNvPr id="10" name="Picture 9" descr="CSG Color CMYK.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5335" y="4248150"/>
            <a:ext cx="1327150" cy="594632"/>
          </a:xfrm>
          <a:prstGeom prst="rect">
            <a:avLst/>
          </a:prstGeom>
        </p:spPr>
      </p:pic>
    </p:spTree>
    <p:extLst>
      <p:ext uri="{BB962C8B-B14F-4D97-AF65-F5344CB8AC3E}">
        <p14:creationId xmlns:p14="http://schemas.microsoft.com/office/powerpoint/2010/main" val="28695334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808054" y="1420019"/>
            <a:ext cx="6037496" cy="1102519"/>
          </a:xfrm>
        </p:spPr>
        <p:txBody>
          <a:bodyPr>
            <a:normAutofit/>
          </a:bodyPr>
          <a:lstStyle>
            <a:lvl1pPr algn="l">
              <a:defRPr sz="4000" b="1">
                <a:solidFill>
                  <a:schemeClr val="tx2"/>
                </a:solidFill>
              </a:defRPr>
            </a:lvl1pPr>
          </a:lstStyle>
          <a:p>
            <a:r>
              <a:rPr lang="en-US"/>
              <a:t>Title here</a:t>
            </a:r>
          </a:p>
        </p:txBody>
      </p:sp>
      <p:sp>
        <p:nvSpPr>
          <p:cNvPr id="9" name="Subtitle 2"/>
          <p:cNvSpPr>
            <a:spLocks noGrp="1"/>
          </p:cNvSpPr>
          <p:nvPr>
            <p:ph type="subTitle" idx="1" hasCustomPrompt="1"/>
          </p:nvPr>
        </p:nvSpPr>
        <p:spPr>
          <a:xfrm>
            <a:off x="2808054" y="2241550"/>
            <a:ext cx="6208946" cy="533400"/>
          </a:xfrm>
        </p:spPr>
        <p:txBody>
          <a:bodyPr/>
          <a:lstStyle>
            <a:lvl1pPr marL="0" indent="0" algn="l">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916" y="1701800"/>
            <a:ext cx="1847088" cy="1847088"/>
          </a:xfrm>
          <a:prstGeom prst="rect">
            <a:avLst/>
          </a:prstGeom>
        </p:spPr>
      </p:pic>
      <p:pic>
        <p:nvPicPr>
          <p:cNvPr id="12" name="Picture 11" descr="CSG Color CMYK.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5335" y="4248150"/>
            <a:ext cx="1327150" cy="594632"/>
          </a:xfrm>
          <a:prstGeom prst="rect">
            <a:avLst/>
          </a:prstGeom>
        </p:spPr>
      </p:pic>
    </p:spTree>
    <p:extLst>
      <p:ext uri="{BB962C8B-B14F-4D97-AF65-F5344CB8AC3E}">
        <p14:creationId xmlns:p14="http://schemas.microsoft.com/office/powerpoint/2010/main" val="41515210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Divider Gre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1"/>
          <p:cNvSpPr>
            <a:spLocks noGrp="1"/>
          </p:cNvSpPr>
          <p:nvPr>
            <p:ph type="ctrTitle" hasCustomPrompt="1"/>
          </p:nvPr>
        </p:nvSpPr>
        <p:spPr>
          <a:xfrm>
            <a:off x="0" y="2020888"/>
            <a:ext cx="9143998" cy="1101725"/>
          </a:xfrm>
        </p:spPr>
        <p:txBody>
          <a:bodyPr>
            <a:normAutofit/>
          </a:bodyPr>
          <a:lstStyle>
            <a:lvl1pPr>
              <a:defRPr sz="3200" b="1">
                <a:solidFill>
                  <a:srgbClr val="FFFFFF"/>
                </a:solidFill>
              </a:defRPr>
            </a:lvl1pPr>
          </a:lstStyle>
          <a:p>
            <a:r>
              <a:rPr lang="en-US"/>
              <a:t>Slide divider title</a:t>
            </a: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94" y="260350"/>
            <a:ext cx="1096897" cy="491467"/>
          </a:xfrm>
          <a:prstGeom prst="rect">
            <a:avLst/>
          </a:prstGeom>
        </p:spPr>
      </p:pic>
      <p:grpSp>
        <p:nvGrpSpPr>
          <p:cNvPr id="3" name="Group 2"/>
          <p:cNvGrpSpPr/>
          <p:nvPr/>
        </p:nvGrpSpPr>
        <p:grpSpPr>
          <a:xfrm>
            <a:off x="8426450" y="273050"/>
            <a:ext cx="469901" cy="469900"/>
            <a:chOff x="838199" y="2743200"/>
            <a:chExt cx="1193801" cy="1193799"/>
          </a:xfrm>
          <a:solidFill>
            <a:srgbClr val="7E7E7E"/>
          </a:solidFill>
        </p:grpSpPr>
        <p:sp>
          <p:nvSpPr>
            <p:cNvPr id="2" name="Rounded Rectangle 1"/>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588997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Divider Dark Re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1"/>
          <p:cNvSpPr>
            <a:spLocks noGrp="1"/>
          </p:cNvSpPr>
          <p:nvPr>
            <p:ph type="ctrTitle" hasCustomPrompt="1"/>
          </p:nvPr>
        </p:nvSpPr>
        <p:spPr>
          <a:xfrm>
            <a:off x="0" y="2020888"/>
            <a:ext cx="9143998" cy="1101725"/>
          </a:xfrm>
        </p:spPr>
        <p:txBody>
          <a:bodyPr>
            <a:normAutofit/>
          </a:bodyPr>
          <a:lstStyle>
            <a:lvl1pPr>
              <a:defRPr sz="3200" b="1">
                <a:solidFill>
                  <a:srgbClr val="FFFFFF"/>
                </a:solidFill>
              </a:defRPr>
            </a:lvl1pPr>
          </a:lstStyle>
          <a:p>
            <a:r>
              <a:rPr lang="en-US"/>
              <a:t>Slide divider title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94" y="260350"/>
            <a:ext cx="1096897" cy="491467"/>
          </a:xfrm>
          <a:prstGeom prst="rect">
            <a:avLst/>
          </a:prstGeom>
        </p:spPr>
      </p:pic>
      <p:grpSp>
        <p:nvGrpSpPr>
          <p:cNvPr id="14" name="Group 13"/>
          <p:cNvGrpSpPr/>
          <p:nvPr/>
        </p:nvGrpSpPr>
        <p:grpSpPr>
          <a:xfrm>
            <a:off x="8426450" y="273050"/>
            <a:ext cx="469901" cy="469900"/>
            <a:chOff x="838199" y="2743200"/>
            <a:chExt cx="1193801" cy="1193799"/>
          </a:xfrm>
          <a:solidFill>
            <a:srgbClr val="7E7E7E"/>
          </a:solidFill>
        </p:grpSpPr>
        <p:sp>
          <p:nvSpPr>
            <p:cNvPr id="15" name="Rounded Rectangle 14"/>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241241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Divider Bright Red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1"/>
          <p:cNvSpPr>
            <a:spLocks noGrp="1"/>
          </p:cNvSpPr>
          <p:nvPr>
            <p:ph type="ctrTitle" hasCustomPrompt="1"/>
          </p:nvPr>
        </p:nvSpPr>
        <p:spPr>
          <a:xfrm>
            <a:off x="0" y="2020888"/>
            <a:ext cx="9143998" cy="1101725"/>
          </a:xfrm>
        </p:spPr>
        <p:txBody>
          <a:bodyPr>
            <a:normAutofit/>
          </a:bodyPr>
          <a:lstStyle>
            <a:lvl1pPr>
              <a:defRPr sz="3200" b="1">
                <a:solidFill>
                  <a:srgbClr val="FFFFFF"/>
                </a:solidFill>
              </a:defRPr>
            </a:lvl1pPr>
          </a:lstStyle>
          <a:p>
            <a:r>
              <a:rPr lang="en-US"/>
              <a:t>Slide divider title</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94" y="260350"/>
            <a:ext cx="1096897" cy="491467"/>
          </a:xfrm>
          <a:prstGeom prst="rect">
            <a:avLst/>
          </a:prstGeom>
        </p:spPr>
      </p:pic>
      <p:grpSp>
        <p:nvGrpSpPr>
          <p:cNvPr id="11" name="Group 10"/>
          <p:cNvGrpSpPr/>
          <p:nvPr/>
        </p:nvGrpSpPr>
        <p:grpSpPr>
          <a:xfrm>
            <a:off x="8426450" y="273050"/>
            <a:ext cx="469901" cy="469900"/>
            <a:chOff x="838199" y="2743200"/>
            <a:chExt cx="1193801" cy="1193799"/>
          </a:xfrm>
          <a:solidFill>
            <a:schemeClr val="accent5"/>
          </a:solidFill>
        </p:grpSpPr>
        <p:sp>
          <p:nvSpPr>
            <p:cNvPr id="18" name="Rounded Rectangle 17"/>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18245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Divider Blu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1"/>
          <p:cNvSpPr>
            <a:spLocks noGrp="1"/>
          </p:cNvSpPr>
          <p:nvPr>
            <p:ph type="ctrTitle" hasCustomPrompt="1"/>
          </p:nvPr>
        </p:nvSpPr>
        <p:spPr>
          <a:xfrm>
            <a:off x="0" y="2020888"/>
            <a:ext cx="9143998" cy="1101725"/>
          </a:xfrm>
        </p:spPr>
        <p:txBody>
          <a:bodyPr>
            <a:normAutofit/>
          </a:bodyPr>
          <a:lstStyle>
            <a:lvl1pPr>
              <a:defRPr sz="3200" b="1">
                <a:solidFill>
                  <a:srgbClr val="FFFFFF"/>
                </a:solidFill>
              </a:defRPr>
            </a:lvl1pPr>
          </a:lstStyle>
          <a:p>
            <a:r>
              <a:rPr lang="en-US"/>
              <a:t>Slide divider title</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94" y="260350"/>
            <a:ext cx="1096897" cy="491467"/>
          </a:xfrm>
          <a:prstGeom prst="rect">
            <a:avLst/>
          </a:prstGeom>
        </p:spPr>
      </p:pic>
      <p:grpSp>
        <p:nvGrpSpPr>
          <p:cNvPr id="18" name="Group 17"/>
          <p:cNvGrpSpPr/>
          <p:nvPr/>
        </p:nvGrpSpPr>
        <p:grpSpPr>
          <a:xfrm>
            <a:off x="8426450" y="273050"/>
            <a:ext cx="469901" cy="469900"/>
            <a:chOff x="838199" y="2743200"/>
            <a:chExt cx="1193801" cy="1193799"/>
          </a:xfrm>
          <a:solidFill>
            <a:srgbClr val="7E7E7E"/>
          </a:solidFill>
        </p:grpSpPr>
        <p:sp>
          <p:nvSpPr>
            <p:cNvPr id="19" name="Rounded Rectangle 18"/>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19057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1165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Divider Warm Grey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1"/>
          <p:cNvSpPr>
            <a:spLocks noGrp="1"/>
          </p:cNvSpPr>
          <p:nvPr>
            <p:ph type="ctrTitle" hasCustomPrompt="1"/>
          </p:nvPr>
        </p:nvSpPr>
        <p:spPr>
          <a:xfrm>
            <a:off x="0" y="2020888"/>
            <a:ext cx="9143998" cy="1101725"/>
          </a:xfrm>
        </p:spPr>
        <p:txBody>
          <a:bodyPr>
            <a:normAutofit/>
          </a:bodyPr>
          <a:lstStyle>
            <a:lvl1pPr>
              <a:defRPr sz="3200" b="1">
                <a:solidFill>
                  <a:srgbClr val="FFFFFF"/>
                </a:solidFill>
              </a:defRPr>
            </a:lvl1pPr>
          </a:lstStyle>
          <a:p>
            <a:r>
              <a:rPr lang="en-US"/>
              <a:t>Slide divider title</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94" y="260350"/>
            <a:ext cx="1096897" cy="491467"/>
          </a:xfrm>
          <a:prstGeom prst="rect">
            <a:avLst/>
          </a:prstGeom>
        </p:spPr>
      </p:pic>
      <p:grpSp>
        <p:nvGrpSpPr>
          <p:cNvPr id="18" name="Group 17"/>
          <p:cNvGrpSpPr/>
          <p:nvPr/>
        </p:nvGrpSpPr>
        <p:grpSpPr>
          <a:xfrm>
            <a:off x="8426450" y="273050"/>
            <a:ext cx="469901" cy="469900"/>
            <a:chOff x="838199" y="2743200"/>
            <a:chExt cx="1193801" cy="1193799"/>
          </a:xfrm>
          <a:solidFill>
            <a:srgbClr val="7E7E7E"/>
          </a:solidFill>
        </p:grpSpPr>
        <p:sp>
          <p:nvSpPr>
            <p:cNvPr id="19" name="Rounded Rectangle 18"/>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14448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Squares and Red Bar - Headlin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 y="5033433"/>
            <a:ext cx="9144001" cy="1100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grpSp>
        <p:nvGrpSpPr>
          <p:cNvPr id="33" name="Group 32"/>
          <p:cNvGrpSpPr/>
          <p:nvPr/>
        </p:nvGrpSpPr>
        <p:grpSpPr>
          <a:xfrm>
            <a:off x="8426450" y="273050"/>
            <a:ext cx="469901" cy="469900"/>
            <a:chOff x="838199" y="2743200"/>
            <a:chExt cx="1193801" cy="1193799"/>
          </a:xfrm>
          <a:solidFill>
            <a:srgbClr val="87878C"/>
          </a:solidFill>
        </p:grpSpPr>
        <p:sp>
          <p:nvSpPr>
            <p:cNvPr id="34" name="Rounded Rectangle 33"/>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a:t>Content slide headline</a:t>
            </a:r>
          </a:p>
        </p:txBody>
      </p:sp>
      <p:sp>
        <p:nvSpPr>
          <p:cNvPr id="16" name="Footer Placeholder 22"/>
          <p:cNvSpPr txBox="1">
            <a:spLocks/>
          </p:cNvSpPr>
          <p:nvPr/>
        </p:nvSpPr>
        <p:spPr>
          <a:xfrm>
            <a:off x="796636" y="4857750"/>
            <a:ext cx="7902420"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800" b="1" kern="1200" baseline="0">
                <a:solidFill>
                  <a:schemeClr val="tx1">
                    <a:tint val="75000"/>
                  </a:schemeClr>
                </a:solidFill>
                <a:effectLst/>
                <a:latin typeface="+mn-lt"/>
                <a:ea typeface="+mn-ea"/>
                <a:cs typeface="+mn-cs"/>
              </a:rPr>
              <a:t> </a:t>
            </a:r>
            <a:r>
              <a:rPr lang="en-US" sz="800" kern="1200">
                <a:solidFill>
                  <a:schemeClr val="tx1">
                    <a:tint val="75000"/>
                  </a:schemeClr>
                </a:solidFill>
                <a:effectLst/>
                <a:latin typeface="+mn-lt"/>
                <a:ea typeface="+mn-ea"/>
                <a:cs typeface="+mn-cs"/>
              </a:rPr>
              <a:t>CSG </a:t>
            </a:r>
            <a:r>
              <a:rPr lang="en-AU" sz="800" kern="1200">
                <a:solidFill>
                  <a:schemeClr val="tx1">
                    <a:tint val="75000"/>
                  </a:schemeClr>
                </a:solidFill>
                <a:effectLst/>
                <a:latin typeface="+mn-lt"/>
                <a:ea typeface="+mn-ea"/>
                <a:cs typeface="+mn-cs"/>
              </a:rPr>
              <a:t>International Confidential and Proprietary Information</a:t>
            </a:r>
            <a:r>
              <a:rPr lang="en-US" sz="800" kern="1200" baseline="0">
                <a:solidFill>
                  <a:schemeClr val="tx1">
                    <a:tint val="75000"/>
                  </a:schemeClr>
                </a:solidFill>
                <a:effectLst/>
                <a:latin typeface="+mn-lt"/>
                <a:ea typeface="+mn-ea"/>
                <a:cs typeface="+mn-cs"/>
              </a:rPr>
              <a:t>                            </a:t>
            </a:r>
            <a:r>
              <a:rPr lang="en-AU" sz="800" b="0" kern="1200">
                <a:solidFill>
                  <a:schemeClr val="tx1">
                    <a:tint val="75000"/>
                  </a:schemeClr>
                </a:solidFill>
                <a:latin typeface="+mn-lt"/>
                <a:ea typeface="+mn-ea"/>
                <a:cs typeface="+mn-cs"/>
              </a:rPr>
              <a:t>Copyright</a:t>
            </a:r>
            <a:r>
              <a:rPr lang="en-AU" sz="800" kern="1200">
                <a:solidFill>
                  <a:schemeClr val="tx1">
                    <a:tint val="75000"/>
                  </a:schemeClr>
                </a:solidFill>
                <a:latin typeface="+mn-lt"/>
                <a:ea typeface="+mn-ea"/>
                <a:cs typeface="+mn-cs"/>
              </a:rPr>
              <a:t> © 2015 CSG Systems International, Inc. and/or its affiliates (“CSG International”). All rights reserved.</a:t>
            </a:r>
          </a:p>
        </p:txBody>
      </p:sp>
      <p:sp>
        <p:nvSpPr>
          <p:cNvPr id="13" name="Rectangle 12"/>
          <p:cNvSpPr/>
          <p:nvPr userDrawn="1"/>
        </p:nvSpPr>
        <p:spPr>
          <a:xfrm>
            <a:off x="-1" y="5033433"/>
            <a:ext cx="9144001" cy="1100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grpSp>
        <p:nvGrpSpPr>
          <p:cNvPr id="17" name="Group 16"/>
          <p:cNvGrpSpPr/>
          <p:nvPr userDrawn="1"/>
        </p:nvGrpSpPr>
        <p:grpSpPr>
          <a:xfrm>
            <a:off x="8426450" y="273050"/>
            <a:ext cx="469901" cy="469900"/>
            <a:chOff x="838199" y="2743200"/>
            <a:chExt cx="1193801" cy="1193799"/>
          </a:xfrm>
          <a:solidFill>
            <a:srgbClr val="87878C"/>
          </a:solidFill>
        </p:grpSpPr>
        <p:sp>
          <p:nvSpPr>
            <p:cNvPr id="18" name="Rounded Rectangle 17"/>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Footer Placeholder 22"/>
          <p:cNvSpPr txBox="1">
            <a:spLocks/>
          </p:cNvSpPr>
          <p:nvPr userDrawn="1"/>
        </p:nvSpPr>
        <p:spPr>
          <a:xfrm>
            <a:off x="796636" y="4857750"/>
            <a:ext cx="7902420"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800" b="1" kern="1200" baseline="0">
                <a:solidFill>
                  <a:schemeClr val="tx1">
                    <a:tint val="75000"/>
                  </a:schemeClr>
                </a:solidFill>
                <a:effectLst/>
                <a:latin typeface="+mn-lt"/>
                <a:ea typeface="+mn-ea"/>
                <a:cs typeface="+mn-cs"/>
              </a:rPr>
              <a:t> </a:t>
            </a:r>
            <a:r>
              <a:rPr lang="en-US" sz="800" kern="1200">
                <a:solidFill>
                  <a:schemeClr val="tx1">
                    <a:tint val="75000"/>
                  </a:schemeClr>
                </a:solidFill>
                <a:effectLst/>
                <a:latin typeface="+mn-lt"/>
                <a:ea typeface="+mn-ea"/>
                <a:cs typeface="+mn-cs"/>
              </a:rPr>
              <a:t>CSG </a:t>
            </a:r>
            <a:r>
              <a:rPr lang="en-AU" sz="800" kern="1200">
                <a:solidFill>
                  <a:schemeClr val="tx1">
                    <a:tint val="75000"/>
                  </a:schemeClr>
                </a:solidFill>
                <a:effectLst/>
                <a:latin typeface="+mn-lt"/>
                <a:ea typeface="+mn-ea"/>
                <a:cs typeface="+mn-cs"/>
              </a:rPr>
              <a:t>International Confidential and Proprietary Information</a:t>
            </a:r>
            <a:r>
              <a:rPr lang="en-US" sz="800" kern="1200" baseline="0">
                <a:solidFill>
                  <a:schemeClr val="tx1">
                    <a:tint val="75000"/>
                  </a:schemeClr>
                </a:solidFill>
                <a:effectLst/>
                <a:latin typeface="+mn-lt"/>
                <a:ea typeface="+mn-ea"/>
                <a:cs typeface="+mn-cs"/>
              </a:rPr>
              <a:t>                            </a:t>
            </a:r>
            <a:r>
              <a:rPr lang="en-AU" sz="800" b="0" kern="1200">
                <a:solidFill>
                  <a:schemeClr val="tx1">
                    <a:tint val="75000"/>
                  </a:schemeClr>
                </a:solidFill>
                <a:latin typeface="+mn-lt"/>
                <a:ea typeface="+mn-ea"/>
                <a:cs typeface="+mn-cs"/>
              </a:rPr>
              <a:t>Copyright</a:t>
            </a:r>
            <a:r>
              <a:rPr lang="en-AU" sz="800" kern="1200">
                <a:solidFill>
                  <a:schemeClr val="tx1">
                    <a:tint val="75000"/>
                  </a:schemeClr>
                </a:solidFill>
                <a:latin typeface="+mn-lt"/>
                <a:ea typeface="+mn-ea"/>
                <a:cs typeface="+mn-cs"/>
              </a:rPr>
              <a:t> © 2017 CSG Systems International, Inc. and/or its affiliates (“CSG International”). All rights reserved.</a:t>
            </a:r>
          </a:p>
        </p:txBody>
      </p:sp>
    </p:spTree>
    <p:extLst>
      <p:ext uri="{BB962C8B-B14F-4D97-AF65-F5344CB8AC3E}">
        <p14:creationId xmlns:p14="http://schemas.microsoft.com/office/powerpoint/2010/main" val="39663215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Squares and Red Bar -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buClr>
                <a:srgbClr val="E7161A"/>
              </a:buClr>
              <a:buFont typeface="Wingdings" charset="2"/>
              <a:buChar char="§"/>
              <a:defRPr>
                <a:solidFill>
                  <a:schemeClr val="tx2"/>
                </a:solidFill>
              </a:defRPr>
            </a:lvl1pPr>
            <a:lvl2pPr marL="742950" indent="-285750">
              <a:buClr>
                <a:srgbClr val="E7161A"/>
              </a:buClr>
              <a:buFont typeface="Arial"/>
              <a:buChar char="•"/>
              <a:defRPr>
                <a:solidFill>
                  <a:schemeClr val="tx2"/>
                </a:solidFill>
              </a:defRPr>
            </a:lvl2pPr>
            <a:lvl3pPr marL="1143000" indent="-228600">
              <a:buClr>
                <a:srgbClr val="E7161A"/>
              </a:buClr>
              <a:buFont typeface="Lucida Grande"/>
              <a:buChar char="-"/>
              <a:defRPr>
                <a:solidFill>
                  <a:schemeClr val="tx2"/>
                </a:solidFill>
              </a:defRPr>
            </a:lvl3pPr>
            <a:lvl4pPr marL="1600200" indent="-228600">
              <a:buClr>
                <a:srgbClr val="E7161A"/>
              </a:buClr>
              <a:buFont typeface="Lucida Grande"/>
              <a:buChar char="›"/>
              <a:defRPr>
                <a:solidFill>
                  <a:schemeClr val="tx2"/>
                </a:solidFill>
              </a:defRPr>
            </a:lvl4pPr>
            <a:lvl5pPr marL="2057400" indent="-228600">
              <a:buClr>
                <a:srgbClr val="E7161A"/>
              </a:buClr>
              <a:buFont typeface="Courier New"/>
              <a:buChar char="o"/>
              <a:defRPr>
                <a:solidFill>
                  <a:schemeClr val="tx2"/>
                </a:solidFill>
              </a:defRPr>
            </a:lvl5pPr>
            <a:lvl6pPr marL="2628900" indent="-342900">
              <a:buClr>
                <a:srgbClr val="E22123"/>
              </a:buClr>
              <a:buFont typeface="Arial"/>
              <a:buChar char="•"/>
              <a:defRPr>
                <a:solidFill>
                  <a:schemeClr val="tx2"/>
                </a:solidFill>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p:nvSpPr>
        <p:spPr>
          <a:xfrm>
            <a:off x="-1" y="5033433"/>
            <a:ext cx="9144001" cy="1100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grpSp>
        <p:nvGrpSpPr>
          <p:cNvPr id="17" name="Group 16"/>
          <p:cNvGrpSpPr/>
          <p:nvPr/>
        </p:nvGrpSpPr>
        <p:grpSpPr>
          <a:xfrm>
            <a:off x="8426450" y="273050"/>
            <a:ext cx="469901" cy="469900"/>
            <a:chOff x="838199" y="2743200"/>
            <a:chExt cx="1193801" cy="1193799"/>
          </a:xfrm>
          <a:solidFill>
            <a:srgbClr val="87878C"/>
          </a:solidFill>
        </p:grpSpPr>
        <p:sp>
          <p:nvSpPr>
            <p:cNvPr id="18" name="Rounded Rectangle 17"/>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a:t>Content slide headline</a:t>
            </a:r>
          </a:p>
        </p:txBody>
      </p:sp>
      <p:sp>
        <p:nvSpPr>
          <p:cNvPr id="15" name="Footer Placeholder 22"/>
          <p:cNvSpPr txBox="1">
            <a:spLocks/>
          </p:cNvSpPr>
          <p:nvPr/>
        </p:nvSpPr>
        <p:spPr>
          <a:xfrm>
            <a:off x="796636" y="4857750"/>
            <a:ext cx="7902420"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800" b="1" kern="1200" baseline="0">
                <a:solidFill>
                  <a:schemeClr val="tx1">
                    <a:tint val="75000"/>
                  </a:schemeClr>
                </a:solidFill>
                <a:effectLst/>
                <a:latin typeface="+mn-lt"/>
                <a:ea typeface="+mn-ea"/>
                <a:cs typeface="+mn-cs"/>
              </a:rPr>
              <a:t> </a:t>
            </a:r>
            <a:r>
              <a:rPr lang="en-US" sz="800" kern="1200">
                <a:solidFill>
                  <a:schemeClr val="tx1">
                    <a:tint val="75000"/>
                  </a:schemeClr>
                </a:solidFill>
                <a:effectLst/>
                <a:latin typeface="+mn-lt"/>
                <a:ea typeface="+mn-ea"/>
                <a:cs typeface="+mn-cs"/>
              </a:rPr>
              <a:t>CSG </a:t>
            </a:r>
            <a:r>
              <a:rPr lang="en-AU" sz="800" kern="1200">
                <a:solidFill>
                  <a:schemeClr val="tx1">
                    <a:tint val="75000"/>
                  </a:schemeClr>
                </a:solidFill>
                <a:effectLst/>
                <a:latin typeface="+mn-lt"/>
                <a:ea typeface="+mn-ea"/>
                <a:cs typeface="+mn-cs"/>
              </a:rPr>
              <a:t>International Confidential and Proprietary Information</a:t>
            </a:r>
            <a:r>
              <a:rPr lang="en-US" sz="800" kern="1200" baseline="0">
                <a:solidFill>
                  <a:schemeClr val="tx1">
                    <a:tint val="75000"/>
                  </a:schemeClr>
                </a:solidFill>
                <a:effectLst/>
                <a:latin typeface="+mn-lt"/>
                <a:ea typeface="+mn-ea"/>
                <a:cs typeface="+mn-cs"/>
              </a:rPr>
              <a:t>                            </a:t>
            </a:r>
            <a:r>
              <a:rPr lang="en-AU" sz="800" b="0" kern="1200">
                <a:solidFill>
                  <a:schemeClr val="tx1">
                    <a:tint val="75000"/>
                  </a:schemeClr>
                </a:solidFill>
                <a:latin typeface="+mn-lt"/>
                <a:ea typeface="+mn-ea"/>
                <a:cs typeface="+mn-cs"/>
              </a:rPr>
              <a:t>Copyright</a:t>
            </a:r>
            <a:r>
              <a:rPr lang="en-AU" sz="800" kern="1200">
                <a:solidFill>
                  <a:schemeClr val="tx1">
                    <a:tint val="75000"/>
                  </a:schemeClr>
                </a:solidFill>
                <a:latin typeface="+mn-lt"/>
                <a:ea typeface="+mn-ea"/>
                <a:cs typeface="+mn-cs"/>
              </a:rPr>
              <a:t> © 2016 CSG Systems International, Inc. and/or its affiliates (“CSG International”). All rights reserved.</a:t>
            </a:r>
          </a:p>
        </p:txBody>
      </p:sp>
    </p:spTree>
    <p:extLst>
      <p:ext uri="{BB962C8B-B14F-4D97-AF65-F5344CB8AC3E}">
        <p14:creationId xmlns:p14="http://schemas.microsoft.com/office/powerpoint/2010/main" val="36684686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quares and Red Bar - 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p:cNvSpPr/>
          <p:nvPr/>
        </p:nvSpPr>
        <p:spPr>
          <a:xfrm>
            <a:off x="-1" y="5033433"/>
            <a:ext cx="9144001" cy="1100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457200" y="1200150"/>
            <a:ext cx="4038600" cy="3394075"/>
          </a:xfrm>
        </p:spPr>
        <p:txBody>
          <a:bodyPr/>
          <a:lstStyle>
            <a:lvl1pPr marL="342900" indent="-342900">
              <a:buClr>
                <a:schemeClr val="accent1"/>
              </a:buClr>
              <a:buFont typeface="Wingdings" charset="2"/>
              <a:buChar char="§"/>
              <a:defRPr sz="2400">
                <a:solidFill>
                  <a:schemeClr val="tx2"/>
                </a:solidFill>
              </a:defRPr>
            </a:lvl1pPr>
            <a:lvl2pPr marL="742950" indent="-285750">
              <a:buClr>
                <a:schemeClr val="accent1"/>
              </a:buClr>
              <a:buFont typeface="Arial"/>
              <a:buChar char="•"/>
              <a:defRPr sz="2000">
                <a:solidFill>
                  <a:schemeClr val="tx2"/>
                </a:solidFill>
              </a:defRPr>
            </a:lvl2pPr>
            <a:lvl3pPr marL="1143000" indent="-228600">
              <a:buClr>
                <a:schemeClr val="accent1"/>
              </a:buClr>
              <a:buFont typeface="Lucida Grande"/>
              <a:buChar char="-"/>
              <a:defRPr sz="1800">
                <a:solidFill>
                  <a:schemeClr val="tx2"/>
                </a:solidFill>
              </a:defRPr>
            </a:lvl3pPr>
            <a:lvl4pPr marL="1600200" indent="-228600">
              <a:buClr>
                <a:schemeClr val="accent1"/>
              </a:buClr>
              <a:buFont typeface="Lucida Grande"/>
              <a:buChar char="›"/>
              <a:defRPr sz="1600">
                <a:solidFill>
                  <a:schemeClr val="tx2"/>
                </a:solidFill>
              </a:defRPr>
            </a:lvl4pPr>
            <a:lvl5pPr marL="2057400" indent="-228600">
              <a:buClr>
                <a:schemeClr val="accent1"/>
              </a:buClr>
              <a:buFont typeface="Courier New"/>
              <a:buChar char="o"/>
              <a:defRPr sz="1600">
                <a:solidFill>
                  <a:schemeClr val="tx2"/>
                </a:solidFill>
              </a:defRPr>
            </a:lvl5pPr>
            <a:lvl6pPr marL="2286000" indent="0">
              <a:buClr>
                <a:schemeClr val="accent1"/>
              </a:buClr>
              <a:buFont typeface="Arial"/>
              <a:buNone/>
              <a:defRPr sz="1800">
                <a:solidFill>
                  <a:schemeClr val="tx2"/>
                </a:solidFill>
              </a:defRPr>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marL="342900" indent="-342900">
              <a:buClr>
                <a:schemeClr val="accent1"/>
              </a:buClr>
              <a:buFont typeface="Wingdings" charset="2"/>
              <a:buChar char="§"/>
              <a:defRPr sz="2400">
                <a:solidFill>
                  <a:schemeClr val="tx2"/>
                </a:solidFill>
              </a:defRPr>
            </a:lvl1pPr>
            <a:lvl2pPr marL="742950" indent="-285750">
              <a:buClr>
                <a:schemeClr val="accent1"/>
              </a:buClr>
              <a:buFont typeface="Arial"/>
              <a:buChar char="•"/>
              <a:defRPr sz="2000">
                <a:solidFill>
                  <a:schemeClr val="tx2"/>
                </a:solidFill>
              </a:defRPr>
            </a:lvl2pPr>
            <a:lvl3pPr marL="1143000" indent="-228600">
              <a:buClr>
                <a:schemeClr val="accent1"/>
              </a:buClr>
              <a:buFont typeface="Lucida Grande"/>
              <a:buChar char="-"/>
              <a:defRPr sz="1800">
                <a:solidFill>
                  <a:schemeClr val="tx2"/>
                </a:solidFill>
              </a:defRPr>
            </a:lvl3pPr>
            <a:lvl4pPr marL="1600200" indent="-228600">
              <a:buClr>
                <a:schemeClr val="accent1"/>
              </a:buClr>
              <a:buFont typeface="Lucida Grande"/>
              <a:buChar char="›"/>
              <a:defRPr sz="1600">
                <a:solidFill>
                  <a:schemeClr val="tx2"/>
                </a:solidFill>
              </a:defRPr>
            </a:lvl4pPr>
            <a:lvl5pPr marL="2057400" indent="-228600">
              <a:buClr>
                <a:schemeClr val="accent1"/>
              </a:buClr>
              <a:buFont typeface="Courier New"/>
              <a:buChar char="o"/>
              <a:defRPr sz="1600">
                <a:solidFill>
                  <a:schemeClr val="tx2"/>
                </a:solidFill>
              </a:defRPr>
            </a:lvl5pPr>
            <a:lvl6pPr marL="2571750" indent="-285750">
              <a:buFont typeface="Arial"/>
              <a:buChar char="•"/>
              <a:defRPr sz="1800">
                <a:solidFill>
                  <a:schemeClr val="tx2"/>
                </a:solidFill>
              </a:defRPr>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grpSp>
        <p:nvGrpSpPr>
          <p:cNvPr id="20" name="Group 19"/>
          <p:cNvGrpSpPr/>
          <p:nvPr/>
        </p:nvGrpSpPr>
        <p:grpSpPr>
          <a:xfrm>
            <a:off x="8426450" y="273050"/>
            <a:ext cx="469901" cy="469900"/>
            <a:chOff x="838199" y="2743200"/>
            <a:chExt cx="1193801" cy="1193799"/>
          </a:xfrm>
          <a:solidFill>
            <a:srgbClr val="87878C"/>
          </a:solidFill>
        </p:grpSpPr>
        <p:sp>
          <p:nvSpPr>
            <p:cNvPr id="22" name="Rounded Rectangle 21"/>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a:t>Content slide headline</a:t>
            </a:r>
          </a:p>
        </p:txBody>
      </p:sp>
    </p:spTree>
    <p:extLst>
      <p:ext uri="{BB962C8B-B14F-4D97-AF65-F5344CB8AC3E}">
        <p14:creationId xmlns:p14="http://schemas.microsoft.com/office/powerpoint/2010/main" val="10788638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quares and Dark Red Bar - Headlin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 y="5033433"/>
            <a:ext cx="9144001" cy="11006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grpSp>
        <p:nvGrpSpPr>
          <p:cNvPr id="27" name="Group 26"/>
          <p:cNvGrpSpPr/>
          <p:nvPr/>
        </p:nvGrpSpPr>
        <p:grpSpPr>
          <a:xfrm>
            <a:off x="8426450" y="273050"/>
            <a:ext cx="469901" cy="469900"/>
            <a:chOff x="838199" y="2743200"/>
            <a:chExt cx="1193801" cy="1193799"/>
          </a:xfrm>
          <a:solidFill>
            <a:srgbClr val="87878C"/>
          </a:solidFill>
        </p:grpSpPr>
        <p:sp>
          <p:nvSpPr>
            <p:cNvPr id="28" name="Rounded Rectangle 27"/>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a:t>Content slide headline</a:t>
            </a:r>
          </a:p>
        </p:txBody>
      </p:sp>
    </p:spTree>
    <p:extLst>
      <p:ext uri="{BB962C8B-B14F-4D97-AF65-F5344CB8AC3E}">
        <p14:creationId xmlns:p14="http://schemas.microsoft.com/office/powerpoint/2010/main" val="12965967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quares and Dark Red Bar -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chemeClr val="accent5"/>
              </a:buClr>
              <a:defRPr sz="2400">
                <a:solidFill>
                  <a:schemeClr val="tx2"/>
                </a:solidFill>
              </a:defRPr>
            </a:lvl1pPr>
            <a:lvl2pPr>
              <a:buClr>
                <a:schemeClr val="accent5"/>
              </a:buClr>
              <a:defRPr sz="2000">
                <a:solidFill>
                  <a:schemeClr val="tx2"/>
                </a:solidFill>
              </a:defRPr>
            </a:lvl2pPr>
            <a:lvl3pPr>
              <a:buClr>
                <a:schemeClr val="accent5"/>
              </a:buClr>
              <a:defRPr>
                <a:solidFill>
                  <a:schemeClr val="tx2"/>
                </a:solidFill>
              </a:defRPr>
            </a:lvl3pPr>
            <a:lvl4pPr>
              <a:buClr>
                <a:schemeClr val="accent5"/>
              </a:buClr>
              <a:defRPr>
                <a:solidFill>
                  <a:schemeClr val="tx2"/>
                </a:solidFill>
              </a:defRPr>
            </a:lvl4pPr>
            <a:lvl5pPr marL="2057400" indent="-228600">
              <a:buClr>
                <a:schemeClr val="accent5"/>
              </a:buClr>
              <a:defRPr>
                <a:solidFill>
                  <a:schemeClr val="tx2"/>
                </a:solidFill>
              </a:defRPr>
            </a:lvl5pPr>
            <a:lvl6pPr marL="2286000" indent="0">
              <a:buClr>
                <a:schemeClr val="accent5"/>
              </a:buClr>
              <a:buFont typeface="Arial"/>
              <a:buNone/>
              <a:defRPr>
                <a:solidFill>
                  <a:schemeClr val="tx2"/>
                </a:solidFill>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p:nvSpPr>
        <p:spPr>
          <a:xfrm>
            <a:off x="-1" y="5033433"/>
            <a:ext cx="9144001" cy="11006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grpSp>
        <p:nvGrpSpPr>
          <p:cNvPr id="18" name="Group 17"/>
          <p:cNvGrpSpPr/>
          <p:nvPr/>
        </p:nvGrpSpPr>
        <p:grpSpPr>
          <a:xfrm>
            <a:off x="8426450" y="273050"/>
            <a:ext cx="469901" cy="469900"/>
            <a:chOff x="838199" y="2743200"/>
            <a:chExt cx="1193801" cy="1193799"/>
          </a:xfrm>
          <a:solidFill>
            <a:srgbClr val="87878C"/>
          </a:solidFill>
        </p:grpSpPr>
        <p:sp>
          <p:nvSpPr>
            <p:cNvPr id="20" name="Rounded Rectangle 19"/>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a:t>Content slide headline</a:t>
            </a:r>
          </a:p>
        </p:txBody>
      </p:sp>
      <p:sp>
        <p:nvSpPr>
          <p:cNvPr id="13" name="Rectangle 12"/>
          <p:cNvSpPr/>
          <p:nvPr userDrawn="1"/>
        </p:nvSpPr>
        <p:spPr>
          <a:xfrm>
            <a:off x="-1" y="5033433"/>
            <a:ext cx="9144001" cy="11006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grpSp>
        <p:nvGrpSpPr>
          <p:cNvPr id="15" name="Group 14"/>
          <p:cNvGrpSpPr/>
          <p:nvPr userDrawn="1"/>
        </p:nvGrpSpPr>
        <p:grpSpPr>
          <a:xfrm>
            <a:off x="8426450" y="273050"/>
            <a:ext cx="469901" cy="469900"/>
            <a:chOff x="838199" y="2743200"/>
            <a:chExt cx="1193801" cy="1193799"/>
          </a:xfrm>
          <a:solidFill>
            <a:srgbClr val="87878C"/>
          </a:solidFill>
        </p:grpSpPr>
        <p:sp>
          <p:nvSpPr>
            <p:cNvPr id="16" name="Rounded Rectangle 15"/>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41789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quares and Dark Red Bar - 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0"/>
            <a:ext cx="4038600" cy="3394075"/>
          </a:xfrm>
        </p:spPr>
        <p:txBody>
          <a:bodyPr/>
          <a:lstStyle>
            <a:lvl1pPr>
              <a:buClr>
                <a:schemeClr val="accent5"/>
              </a:buClr>
              <a:defRPr sz="2400">
                <a:solidFill>
                  <a:schemeClr val="tx2"/>
                </a:solidFill>
              </a:defRPr>
            </a:lvl1pPr>
            <a:lvl2pPr>
              <a:buClr>
                <a:schemeClr val="accent5"/>
              </a:buClr>
              <a:defRPr sz="2000">
                <a:solidFill>
                  <a:schemeClr val="tx2"/>
                </a:solidFill>
              </a:defRPr>
            </a:lvl2pPr>
            <a:lvl3pPr>
              <a:buClr>
                <a:schemeClr val="accent5"/>
              </a:buClr>
              <a:defRPr sz="1800">
                <a:solidFill>
                  <a:schemeClr val="tx2"/>
                </a:solidFill>
              </a:defRPr>
            </a:lvl3pPr>
            <a:lvl4pPr>
              <a:buClr>
                <a:schemeClr val="accent5"/>
              </a:buClr>
              <a:defRPr sz="1600">
                <a:solidFill>
                  <a:schemeClr val="tx2"/>
                </a:solidFill>
              </a:defRPr>
            </a:lvl4pPr>
            <a:lvl5pPr marL="2057400" indent="-228600">
              <a:buClr>
                <a:schemeClr val="accent5"/>
              </a:buClr>
              <a:defRPr sz="1600">
                <a:solidFill>
                  <a:schemeClr val="tx2"/>
                </a:solidFill>
              </a:defRPr>
            </a:lvl5pPr>
            <a:lvl6pPr marL="2571750" indent="-285750">
              <a:buClr>
                <a:schemeClr val="accent5"/>
              </a:buClr>
              <a:buFont typeface="Arial"/>
              <a:buChar char="•"/>
              <a:defRPr sz="1800">
                <a:solidFill>
                  <a:schemeClr val="tx2"/>
                </a:solidFill>
              </a:defRPr>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buClr>
                <a:schemeClr val="accent5"/>
              </a:buClr>
              <a:defRPr sz="2400">
                <a:solidFill>
                  <a:schemeClr val="tx2"/>
                </a:solidFill>
              </a:defRPr>
            </a:lvl1pPr>
            <a:lvl2pPr>
              <a:buClr>
                <a:schemeClr val="accent5"/>
              </a:buClr>
              <a:defRPr sz="2000">
                <a:solidFill>
                  <a:schemeClr val="tx2"/>
                </a:solidFill>
              </a:defRPr>
            </a:lvl2pPr>
            <a:lvl3pPr>
              <a:buClr>
                <a:schemeClr val="accent5"/>
              </a:buClr>
              <a:defRPr sz="1800">
                <a:solidFill>
                  <a:schemeClr val="tx2"/>
                </a:solidFill>
              </a:defRPr>
            </a:lvl3pPr>
            <a:lvl4pPr>
              <a:buClr>
                <a:schemeClr val="accent5"/>
              </a:buClr>
              <a:defRPr sz="1600">
                <a:solidFill>
                  <a:schemeClr val="tx2"/>
                </a:solidFill>
              </a:defRPr>
            </a:lvl4pPr>
            <a:lvl5pPr marL="2057400" indent="-228600">
              <a:buClr>
                <a:schemeClr val="accent5"/>
              </a:buClr>
              <a:defRPr sz="1600">
                <a:solidFill>
                  <a:schemeClr val="tx2"/>
                </a:solidFill>
              </a:defRPr>
            </a:lvl5pPr>
            <a:lvl6pPr marL="2286000" indent="0">
              <a:buClr>
                <a:schemeClr val="accent2"/>
              </a:buClr>
              <a:buFont typeface="Arial"/>
              <a:buNone/>
              <a:defRPr sz="1800">
                <a:solidFill>
                  <a:schemeClr val="tx2"/>
                </a:solidFill>
              </a:defRPr>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Rectangle 20"/>
          <p:cNvSpPr/>
          <p:nvPr/>
        </p:nvSpPr>
        <p:spPr>
          <a:xfrm>
            <a:off x="-1" y="5033433"/>
            <a:ext cx="9144001" cy="110067"/>
          </a:xfrm>
          <a:prstGeom prst="rect">
            <a:avLst/>
          </a:prstGeom>
          <a:solidFill>
            <a:srgbClr val="8A1F0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grpSp>
        <p:nvGrpSpPr>
          <p:cNvPr id="20" name="Group 19"/>
          <p:cNvGrpSpPr/>
          <p:nvPr/>
        </p:nvGrpSpPr>
        <p:grpSpPr>
          <a:xfrm>
            <a:off x="8426450" y="273050"/>
            <a:ext cx="469901" cy="469900"/>
            <a:chOff x="838199" y="2743200"/>
            <a:chExt cx="1193801" cy="1193799"/>
          </a:xfrm>
          <a:solidFill>
            <a:srgbClr val="87878C"/>
          </a:solidFill>
        </p:grpSpPr>
        <p:sp>
          <p:nvSpPr>
            <p:cNvPr id="23" name="Rounded Rectangle 22"/>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a:t>Content slide headline</a:t>
            </a:r>
          </a:p>
        </p:txBody>
      </p:sp>
    </p:spTree>
    <p:extLst>
      <p:ext uri="{BB962C8B-B14F-4D97-AF65-F5344CB8AC3E}">
        <p14:creationId xmlns:p14="http://schemas.microsoft.com/office/powerpoint/2010/main" val="24026579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End Slide #1">
    <p:spTree>
      <p:nvGrpSpPr>
        <p:cNvPr id="1" name=""/>
        <p:cNvGrpSpPr/>
        <p:nvPr/>
      </p:nvGrpSpPr>
      <p:grpSpPr>
        <a:xfrm>
          <a:off x="0" y="0"/>
          <a:ext cx="0" cy="0"/>
          <a:chOff x="0" y="0"/>
          <a:chExt cx="0" cy="0"/>
        </a:xfrm>
      </p:grpSpPr>
      <p:pic>
        <p:nvPicPr>
          <p:cNvPr id="9" name="Picture 8" descr="small-squares-gre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10" name="Rectangle 9"/>
          <p:cNvSpPr/>
          <p:nvPr/>
        </p:nvSpPr>
        <p:spPr>
          <a:xfrm>
            <a:off x="2709" y="3987010"/>
            <a:ext cx="9141291" cy="11564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CSG Color CMYK.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335" y="4248150"/>
            <a:ext cx="1327150" cy="594632"/>
          </a:xfrm>
          <a:prstGeom prst="rect">
            <a:avLst/>
          </a:prstGeom>
        </p:spPr>
      </p:pic>
      <p:sp>
        <p:nvSpPr>
          <p:cNvPr id="13" name="TextBox 12"/>
          <p:cNvSpPr txBox="1"/>
          <p:nvPr/>
        </p:nvSpPr>
        <p:spPr>
          <a:xfrm>
            <a:off x="258239" y="4210025"/>
            <a:ext cx="1544012" cy="531299"/>
          </a:xfrm>
          <a:prstGeom prst="rect">
            <a:avLst/>
          </a:prstGeom>
          <a:noFill/>
        </p:spPr>
        <p:txBody>
          <a:bodyPr wrap="none" rtlCol="0">
            <a:spAutoFit/>
          </a:bodyPr>
          <a:lstStyle/>
          <a:p>
            <a:pPr>
              <a:lnSpc>
                <a:spcPct val="90000"/>
              </a:lnSpc>
            </a:pPr>
            <a:r>
              <a:rPr lang="en-US" sz="1050" b="1">
                <a:solidFill>
                  <a:srgbClr val="4B4B4D"/>
                </a:solidFill>
              </a:rPr>
              <a:t>Corporate Headquarters</a:t>
            </a:r>
          </a:p>
          <a:p>
            <a:pPr>
              <a:lnSpc>
                <a:spcPct val="90000"/>
              </a:lnSpc>
            </a:pPr>
            <a:r>
              <a:rPr lang="en-US" sz="1050">
                <a:solidFill>
                  <a:srgbClr val="4B4B4D"/>
                </a:solidFill>
              </a:rPr>
              <a:t>9555 Maroon Circle</a:t>
            </a:r>
          </a:p>
          <a:p>
            <a:pPr>
              <a:lnSpc>
                <a:spcPct val="90000"/>
              </a:lnSpc>
            </a:pPr>
            <a:r>
              <a:rPr lang="en-US" sz="1050">
                <a:solidFill>
                  <a:srgbClr val="4B4B4D"/>
                </a:solidFill>
              </a:rPr>
              <a:t>Englewood,</a:t>
            </a:r>
            <a:r>
              <a:rPr lang="en-US" sz="1050" baseline="0">
                <a:solidFill>
                  <a:srgbClr val="4B4B4D"/>
                </a:solidFill>
              </a:rPr>
              <a:t> CO 80112</a:t>
            </a:r>
            <a:endParaRPr lang="en-US" sz="1050">
              <a:solidFill>
                <a:srgbClr val="4B4B4D"/>
              </a:solidFill>
            </a:endParaRPr>
          </a:p>
        </p:txBody>
      </p:sp>
      <p:sp>
        <p:nvSpPr>
          <p:cNvPr id="16" name="TextBox 15"/>
          <p:cNvSpPr txBox="1"/>
          <p:nvPr/>
        </p:nvSpPr>
        <p:spPr>
          <a:xfrm>
            <a:off x="2108202" y="4350435"/>
            <a:ext cx="1228024" cy="385875"/>
          </a:xfrm>
          <a:prstGeom prst="rect">
            <a:avLst/>
          </a:prstGeom>
          <a:noFill/>
        </p:spPr>
        <p:txBody>
          <a:bodyPr wrap="none" rtlCol="0">
            <a:spAutoFit/>
          </a:bodyPr>
          <a:lstStyle/>
          <a:p>
            <a:pPr>
              <a:lnSpc>
                <a:spcPct val="90000"/>
              </a:lnSpc>
            </a:pPr>
            <a:r>
              <a:rPr lang="en-US" sz="1050" b="0">
                <a:solidFill>
                  <a:srgbClr val="4B4B4D"/>
                </a:solidFill>
              </a:rPr>
              <a:t>T: +1</a:t>
            </a:r>
            <a:r>
              <a:rPr lang="en-US" sz="1050" b="0" baseline="0">
                <a:solidFill>
                  <a:srgbClr val="4B4B4D"/>
                </a:solidFill>
              </a:rPr>
              <a:t> 303 200 2000</a:t>
            </a:r>
          </a:p>
          <a:p>
            <a:pPr>
              <a:lnSpc>
                <a:spcPct val="90000"/>
              </a:lnSpc>
            </a:pPr>
            <a:r>
              <a:rPr lang="en-US" sz="1050" b="0" baseline="0">
                <a:solidFill>
                  <a:srgbClr val="4B4B4D"/>
                </a:solidFill>
              </a:rPr>
              <a:t>F: +1 303 200 3333</a:t>
            </a:r>
            <a:endParaRPr lang="en-US" sz="1050" b="0">
              <a:solidFill>
                <a:srgbClr val="4B4B4D"/>
              </a:solidFill>
            </a:endParaRPr>
          </a:p>
        </p:txBody>
      </p:sp>
      <p:sp>
        <p:nvSpPr>
          <p:cNvPr id="8" name="Text Placeholder 3"/>
          <p:cNvSpPr>
            <a:spLocks noGrp="1"/>
          </p:cNvSpPr>
          <p:nvPr>
            <p:ph type="body" sz="quarter" idx="10" hasCustomPrompt="1"/>
          </p:nvPr>
        </p:nvSpPr>
        <p:spPr>
          <a:xfrm>
            <a:off x="1801813" y="1657350"/>
            <a:ext cx="4370387" cy="533400"/>
          </a:xfrm>
        </p:spPr>
        <p:txBody>
          <a:bodyPr>
            <a:noAutofit/>
          </a:bodyPr>
          <a:lstStyle>
            <a:lvl1pPr marL="0" indent="0">
              <a:buNone/>
              <a:defRPr sz="3200" b="1">
                <a:solidFill>
                  <a:schemeClr val="tx2"/>
                </a:solidFill>
              </a:defRPr>
            </a:lvl1pPr>
          </a:lstStyle>
          <a:p>
            <a:pPr lvl="0"/>
            <a:r>
              <a:rPr lang="en-US"/>
              <a:t>Enter text here</a:t>
            </a:r>
          </a:p>
        </p:txBody>
      </p:sp>
      <p:sp>
        <p:nvSpPr>
          <p:cNvPr id="12" name="Footer Placeholder 22"/>
          <p:cNvSpPr txBox="1">
            <a:spLocks/>
          </p:cNvSpPr>
          <p:nvPr/>
        </p:nvSpPr>
        <p:spPr>
          <a:xfrm>
            <a:off x="796636" y="4857750"/>
            <a:ext cx="7902420"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800" b="1" kern="1200" baseline="0">
                <a:solidFill>
                  <a:schemeClr val="tx1">
                    <a:tint val="75000"/>
                  </a:schemeClr>
                </a:solidFill>
                <a:effectLst/>
                <a:latin typeface="+mn-lt"/>
                <a:ea typeface="+mn-ea"/>
                <a:cs typeface="+mn-cs"/>
              </a:rPr>
              <a:t> </a:t>
            </a:r>
            <a:r>
              <a:rPr lang="en-US" sz="800" kern="1200">
                <a:solidFill>
                  <a:schemeClr val="tx1">
                    <a:tint val="75000"/>
                  </a:schemeClr>
                </a:solidFill>
                <a:effectLst/>
                <a:latin typeface="+mn-lt"/>
                <a:ea typeface="+mn-ea"/>
                <a:cs typeface="+mn-cs"/>
              </a:rPr>
              <a:t>CSG </a:t>
            </a:r>
            <a:r>
              <a:rPr lang="en-AU" sz="800" kern="1200">
                <a:solidFill>
                  <a:schemeClr val="tx1">
                    <a:tint val="75000"/>
                  </a:schemeClr>
                </a:solidFill>
                <a:effectLst/>
                <a:latin typeface="+mn-lt"/>
                <a:ea typeface="+mn-ea"/>
                <a:cs typeface="+mn-cs"/>
              </a:rPr>
              <a:t>International Confidential and Proprietary Information</a:t>
            </a:r>
            <a:r>
              <a:rPr lang="en-US" sz="800" kern="1200" baseline="0">
                <a:solidFill>
                  <a:schemeClr val="tx1">
                    <a:tint val="75000"/>
                  </a:schemeClr>
                </a:solidFill>
                <a:effectLst/>
                <a:latin typeface="+mn-lt"/>
                <a:ea typeface="+mn-ea"/>
                <a:cs typeface="+mn-cs"/>
              </a:rPr>
              <a:t>                            </a:t>
            </a:r>
            <a:r>
              <a:rPr lang="en-AU" sz="800" b="0" kern="1200">
                <a:solidFill>
                  <a:schemeClr val="tx1">
                    <a:tint val="75000"/>
                  </a:schemeClr>
                </a:solidFill>
                <a:latin typeface="+mn-lt"/>
                <a:ea typeface="+mn-ea"/>
                <a:cs typeface="+mn-cs"/>
              </a:rPr>
              <a:t>Copyright</a:t>
            </a:r>
            <a:r>
              <a:rPr lang="en-AU" sz="800" kern="1200">
                <a:solidFill>
                  <a:schemeClr val="tx1">
                    <a:tint val="75000"/>
                  </a:schemeClr>
                </a:solidFill>
                <a:latin typeface="+mn-lt"/>
                <a:ea typeface="+mn-ea"/>
                <a:cs typeface="+mn-cs"/>
              </a:rPr>
              <a:t> © 2015 CSG Systems International, Inc. and/or its affiliates (“CSG International”). All rights reserved.</a:t>
            </a:r>
          </a:p>
        </p:txBody>
      </p:sp>
    </p:spTree>
    <p:extLst>
      <p:ext uri="{BB962C8B-B14F-4D97-AF65-F5344CB8AC3E}">
        <p14:creationId xmlns:p14="http://schemas.microsoft.com/office/powerpoint/2010/main" val="11325295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End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3987010"/>
            <a:ext cx="9147641" cy="11564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58239" y="4210025"/>
            <a:ext cx="1544012" cy="531299"/>
          </a:xfrm>
          <a:prstGeom prst="rect">
            <a:avLst/>
          </a:prstGeom>
          <a:noFill/>
        </p:spPr>
        <p:txBody>
          <a:bodyPr wrap="none" rtlCol="0">
            <a:spAutoFit/>
          </a:bodyPr>
          <a:lstStyle/>
          <a:p>
            <a:pPr>
              <a:lnSpc>
                <a:spcPct val="90000"/>
              </a:lnSpc>
            </a:pPr>
            <a:r>
              <a:rPr lang="en-US" sz="1050" b="1">
                <a:solidFill>
                  <a:schemeClr val="bg1"/>
                </a:solidFill>
              </a:rPr>
              <a:t>Corporate Headquarters</a:t>
            </a:r>
          </a:p>
          <a:p>
            <a:pPr>
              <a:lnSpc>
                <a:spcPct val="90000"/>
              </a:lnSpc>
            </a:pPr>
            <a:r>
              <a:rPr lang="en-US" sz="1050">
                <a:solidFill>
                  <a:schemeClr val="bg1"/>
                </a:solidFill>
              </a:rPr>
              <a:t>9555 Maroon Circle</a:t>
            </a:r>
          </a:p>
          <a:p>
            <a:pPr>
              <a:lnSpc>
                <a:spcPct val="90000"/>
              </a:lnSpc>
            </a:pPr>
            <a:r>
              <a:rPr lang="en-US" sz="1050">
                <a:solidFill>
                  <a:schemeClr val="bg1"/>
                </a:solidFill>
              </a:rPr>
              <a:t>Englewood,</a:t>
            </a:r>
            <a:r>
              <a:rPr lang="en-US" sz="1050" baseline="0">
                <a:solidFill>
                  <a:schemeClr val="bg1"/>
                </a:solidFill>
              </a:rPr>
              <a:t> CO 80112</a:t>
            </a:r>
            <a:endParaRPr lang="en-US" sz="1050">
              <a:solidFill>
                <a:schemeClr val="bg1"/>
              </a:solidFill>
            </a:endParaRPr>
          </a:p>
        </p:txBody>
      </p:sp>
      <p:sp>
        <p:nvSpPr>
          <p:cNvPr id="16" name="TextBox 15"/>
          <p:cNvSpPr txBox="1"/>
          <p:nvPr/>
        </p:nvSpPr>
        <p:spPr>
          <a:xfrm>
            <a:off x="2108202" y="4350435"/>
            <a:ext cx="1228024" cy="385875"/>
          </a:xfrm>
          <a:prstGeom prst="rect">
            <a:avLst/>
          </a:prstGeom>
          <a:noFill/>
        </p:spPr>
        <p:txBody>
          <a:bodyPr wrap="none" rtlCol="0">
            <a:spAutoFit/>
          </a:bodyPr>
          <a:lstStyle/>
          <a:p>
            <a:pPr>
              <a:lnSpc>
                <a:spcPct val="90000"/>
              </a:lnSpc>
            </a:pPr>
            <a:r>
              <a:rPr lang="en-US" sz="1050" b="0">
                <a:solidFill>
                  <a:srgbClr val="FFFFFF"/>
                </a:solidFill>
              </a:rPr>
              <a:t>T: +1</a:t>
            </a:r>
            <a:r>
              <a:rPr lang="en-US" sz="1050" b="0" baseline="0">
                <a:solidFill>
                  <a:srgbClr val="FFFFFF"/>
                </a:solidFill>
              </a:rPr>
              <a:t> 303 200 2000</a:t>
            </a:r>
          </a:p>
          <a:p>
            <a:pPr>
              <a:lnSpc>
                <a:spcPct val="90000"/>
              </a:lnSpc>
            </a:pPr>
            <a:r>
              <a:rPr lang="en-US" sz="1050" b="0" baseline="0">
                <a:solidFill>
                  <a:srgbClr val="FFFFFF"/>
                </a:solidFill>
              </a:rPr>
              <a:t>F: +1 303 200 3333</a:t>
            </a:r>
            <a:endParaRPr lang="en-US" sz="1050" b="0">
              <a:solidFill>
                <a:srgbClr val="FFFFFF"/>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335" y="4248150"/>
            <a:ext cx="1327149" cy="594632"/>
          </a:xfrm>
          <a:prstGeom prst="rect">
            <a:avLst/>
          </a:prstGeom>
        </p:spPr>
      </p:pic>
      <p:sp>
        <p:nvSpPr>
          <p:cNvPr id="4" name="Text Placeholder 3"/>
          <p:cNvSpPr>
            <a:spLocks noGrp="1"/>
          </p:cNvSpPr>
          <p:nvPr>
            <p:ph type="body" sz="quarter" idx="10" hasCustomPrompt="1"/>
          </p:nvPr>
        </p:nvSpPr>
        <p:spPr>
          <a:xfrm>
            <a:off x="1801813" y="1657350"/>
            <a:ext cx="4370387" cy="533400"/>
          </a:xfrm>
        </p:spPr>
        <p:txBody>
          <a:bodyPr>
            <a:noAutofit/>
          </a:bodyPr>
          <a:lstStyle>
            <a:lvl1pPr marL="0" indent="0">
              <a:buNone/>
              <a:defRPr sz="3200" b="1">
                <a:solidFill>
                  <a:schemeClr val="tx2"/>
                </a:solidFill>
              </a:defRPr>
            </a:lvl1pPr>
          </a:lstStyle>
          <a:p>
            <a:pPr lvl="0"/>
            <a:r>
              <a:rPr lang="en-US"/>
              <a:t>Enter text here</a:t>
            </a:r>
          </a:p>
        </p:txBody>
      </p:sp>
      <p:sp>
        <p:nvSpPr>
          <p:cNvPr id="9" name="Footer Placeholder 22"/>
          <p:cNvSpPr txBox="1">
            <a:spLocks/>
          </p:cNvSpPr>
          <p:nvPr/>
        </p:nvSpPr>
        <p:spPr>
          <a:xfrm>
            <a:off x="796636" y="4857750"/>
            <a:ext cx="7902420"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800" b="1" kern="1200" baseline="0">
                <a:solidFill>
                  <a:schemeClr val="bg2"/>
                </a:solidFill>
                <a:effectLst/>
                <a:latin typeface="+mn-lt"/>
                <a:ea typeface="+mn-ea"/>
                <a:cs typeface="+mn-cs"/>
              </a:rPr>
              <a:t> </a:t>
            </a:r>
            <a:r>
              <a:rPr lang="en-US" sz="800" kern="1200">
                <a:solidFill>
                  <a:schemeClr val="bg2"/>
                </a:solidFill>
                <a:effectLst/>
                <a:latin typeface="+mn-lt"/>
                <a:ea typeface="+mn-ea"/>
                <a:cs typeface="+mn-cs"/>
              </a:rPr>
              <a:t>CSG </a:t>
            </a:r>
            <a:r>
              <a:rPr lang="en-AU" sz="800" kern="1200">
                <a:solidFill>
                  <a:schemeClr val="bg2"/>
                </a:solidFill>
                <a:effectLst/>
                <a:latin typeface="+mn-lt"/>
                <a:ea typeface="+mn-ea"/>
                <a:cs typeface="+mn-cs"/>
              </a:rPr>
              <a:t>International Confidential and Proprietary Information</a:t>
            </a:r>
            <a:r>
              <a:rPr lang="en-US" sz="800" kern="1200" baseline="0">
                <a:solidFill>
                  <a:schemeClr val="bg2"/>
                </a:solidFill>
                <a:effectLst/>
                <a:latin typeface="+mn-lt"/>
                <a:ea typeface="+mn-ea"/>
                <a:cs typeface="+mn-cs"/>
              </a:rPr>
              <a:t>                            </a:t>
            </a:r>
            <a:r>
              <a:rPr lang="en-AU" sz="800" b="0" kern="1200">
                <a:solidFill>
                  <a:schemeClr val="bg2"/>
                </a:solidFill>
                <a:latin typeface="+mn-lt"/>
                <a:ea typeface="+mn-ea"/>
                <a:cs typeface="+mn-cs"/>
              </a:rPr>
              <a:t>Copyright</a:t>
            </a:r>
            <a:r>
              <a:rPr lang="en-AU" sz="800" kern="1200">
                <a:solidFill>
                  <a:schemeClr val="bg2"/>
                </a:solidFill>
                <a:latin typeface="+mn-lt"/>
                <a:ea typeface="+mn-ea"/>
                <a:cs typeface="+mn-cs"/>
              </a:rPr>
              <a:t> © 2016 CSG Systems International, Inc. and/or its affiliates (“CSG International”). All rights reserved.</a:t>
            </a:r>
          </a:p>
        </p:txBody>
      </p:sp>
    </p:spTree>
    <p:extLst>
      <p:ext uri="{BB962C8B-B14F-4D97-AF65-F5344CB8AC3E}">
        <p14:creationId xmlns:p14="http://schemas.microsoft.com/office/powerpoint/2010/main" val="39284160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White with Red Bar - Headline Only">
    <p:spTree>
      <p:nvGrpSpPr>
        <p:cNvPr id="1" name=""/>
        <p:cNvGrpSpPr/>
        <p:nvPr/>
      </p:nvGrpSpPr>
      <p:grpSpPr>
        <a:xfrm>
          <a:off x="0" y="0"/>
          <a:ext cx="0" cy="0"/>
          <a:chOff x="0" y="0"/>
          <a:chExt cx="0" cy="0"/>
        </a:xfrm>
      </p:grpSpPr>
      <p:sp>
        <p:nvSpPr>
          <p:cNvPr id="10" name="Rectangle 9"/>
          <p:cNvSpPr/>
          <p:nvPr/>
        </p:nvSpPr>
        <p:spPr>
          <a:xfrm>
            <a:off x="-1" y="5033433"/>
            <a:ext cx="9144001" cy="1100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grpSp>
        <p:nvGrpSpPr>
          <p:cNvPr id="15" name="Group 14"/>
          <p:cNvGrpSpPr/>
          <p:nvPr/>
        </p:nvGrpSpPr>
        <p:grpSpPr>
          <a:xfrm>
            <a:off x="8426450" y="273050"/>
            <a:ext cx="469901" cy="469900"/>
            <a:chOff x="838199" y="2743200"/>
            <a:chExt cx="1193801" cy="1193799"/>
          </a:xfrm>
          <a:solidFill>
            <a:srgbClr val="D3D3D3"/>
          </a:solidFill>
        </p:grpSpPr>
        <p:sp>
          <p:nvSpPr>
            <p:cNvPr id="16" name="Rounded Rectangle 15"/>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a:t>Content slide headline</a:t>
            </a:r>
          </a:p>
        </p:txBody>
      </p:sp>
    </p:spTree>
    <p:extLst>
      <p:ext uri="{BB962C8B-B14F-4D97-AF65-F5344CB8AC3E}">
        <p14:creationId xmlns:p14="http://schemas.microsoft.com/office/powerpoint/2010/main" val="608257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ompressed Headlin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90465" y="1"/>
            <a:ext cx="653536" cy="469577"/>
          </a:xfrm>
          <a:prstGeom prst="rect">
            <a:avLst/>
          </a:prstGeom>
        </p:spPr>
      </p:pic>
      <p:cxnSp>
        <p:nvCxnSpPr>
          <p:cNvPr id="6" name="Straight Connector 5"/>
          <p:cNvCxnSpPr/>
          <p:nvPr userDrawn="1"/>
        </p:nvCxnSpPr>
        <p:spPr>
          <a:xfrm flipH="1">
            <a:off x="512065" y="25415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4830" y="69467"/>
            <a:ext cx="7520160" cy="497572"/>
          </a:xfrm>
        </p:spPr>
        <p:txBody>
          <a:bodyPr wrap="square">
            <a:spAutoFit/>
          </a:bodyPr>
          <a:lstStyle>
            <a:lvl1pPr marL="0" indent="0">
              <a:spcBef>
                <a:spcPts val="0"/>
              </a:spcBef>
              <a:buNone/>
              <a:defRPr sz="2000" b="1" cap="all" baseline="0">
                <a:solidFill>
                  <a:schemeClr val="tx2"/>
                </a:solidFill>
                <a:latin typeface="Franklin Gothic Medium Cond" charset="0"/>
              </a:defRPr>
            </a:lvl1pPr>
            <a:lvl2pPr marL="457189" indent="0">
              <a:buNone/>
              <a:defRPr/>
            </a:lvl2pPr>
            <a:lvl3pPr marL="914378" indent="0">
              <a:buNone/>
              <a:defRPr/>
            </a:lvl3pPr>
            <a:lvl4pPr marL="1371566" indent="0">
              <a:buNone/>
              <a:defRPr/>
            </a:lvl4pPr>
            <a:lvl5pPr marL="1828754" indent="0">
              <a:buNone/>
              <a:defRPr/>
            </a:lvl5pPr>
          </a:lstStyle>
          <a:p>
            <a:pPr lvl="0"/>
            <a:r>
              <a:rPr lang="en-US"/>
              <a:t>Title of page goes right here</a:t>
            </a:r>
          </a:p>
        </p:txBody>
      </p:sp>
    </p:spTree>
    <p:extLst>
      <p:ext uri="{BB962C8B-B14F-4D97-AF65-F5344CB8AC3E}">
        <p14:creationId xmlns:p14="http://schemas.microsoft.com/office/powerpoint/2010/main" val="12542557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White with Dark Red Bar - Headline Only">
    <p:spTree>
      <p:nvGrpSpPr>
        <p:cNvPr id="1" name=""/>
        <p:cNvGrpSpPr/>
        <p:nvPr/>
      </p:nvGrpSpPr>
      <p:grpSpPr>
        <a:xfrm>
          <a:off x="0" y="0"/>
          <a:ext cx="0" cy="0"/>
          <a:chOff x="0" y="0"/>
          <a:chExt cx="0" cy="0"/>
        </a:xfrm>
      </p:grpSpPr>
      <p:sp>
        <p:nvSpPr>
          <p:cNvPr id="10" name="Rectangle 9"/>
          <p:cNvSpPr/>
          <p:nvPr/>
        </p:nvSpPr>
        <p:spPr>
          <a:xfrm>
            <a:off x="-1" y="5033433"/>
            <a:ext cx="9144001" cy="11006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8426450" y="273050"/>
            <a:ext cx="469901" cy="469900"/>
            <a:chOff x="838199" y="2743200"/>
            <a:chExt cx="1193801" cy="1193799"/>
          </a:xfrm>
          <a:solidFill>
            <a:srgbClr val="D3D3D3"/>
          </a:solidFill>
        </p:grpSpPr>
        <p:sp>
          <p:nvSpPr>
            <p:cNvPr id="17" name="Rounded Rectangle 16"/>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sp>
        <p:nvSpPr>
          <p:cNvPr id="34"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a:t>Content slide headline</a:t>
            </a:r>
          </a:p>
        </p:txBody>
      </p:sp>
    </p:spTree>
    <p:extLst>
      <p:ext uri="{BB962C8B-B14F-4D97-AF65-F5344CB8AC3E}">
        <p14:creationId xmlns:p14="http://schemas.microsoft.com/office/powerpoint/2010/main" val="2441774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White with Dark Red Bar - Content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chemeClr val="accent5"/>
              </a:buClr>
              <a:defRPr>
                <a:solidFill>
                  <a:schemeClr val="tx2"/>
                </a:solidFill>
              </a:defRPr>
            </a:lvl1pPr>
            <a:lvl2pPr>
              <a:buClr>
                <a:schemeClr val="accent5"/>
              </a:buClr>
              <a:defRPr>
                <a:solidFill>
                  <a:schemeClr val="tx2"/>
                </a:solidFill>
              </a:defRPr>
            </a:lvl2pPr>
            <a:lvl3pPr>
              <a:buClr>
                <a:schemeClr val="accent5"/>
              </a:buClr>
              <a:defRPr>
                <a:solidFill>
                  <a:schemeClr val="tx2"/>
                </a:solidFill>
              </a:defRPr>
            </a:lvl3pPr>
            <a:lvl4pPr>
              <a:buClr>
                <a:schemeClr val="accent5"/>
              </a:buClr>
              <a:defRPr>
                <a:solidFill>
                  <a:schemeClr val="tx2"/>
                </a:solidFill>
              </a:defRPr>
            </a:lvl4pPr>
            <a:lvl5pPr marL="2057400" indent="-228600">
              <a:buClr>
                <a:schemeClr val="accent5"/>
              </a:buClr>
              <a:defRPr>
                <a:solidFill>
                  <a:schemeClr val="tx2"/>
                </a:solidFill>
              </a:defRPr>
            </a:lvl5pPr>
            <a:lvl6pPr marL="2628900" indent="-342900">
              <a:buClr>
                <a:schemeClr val="accent2"/>
              </a:buClr>
              <a:buFont typeface="Arial"/>
              <a:buChar char="•"/>
              <a:defRPr>
                <a:solidFill>
                  <a:schemeClr val="tx2"/>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1" y="5033433"/>
            <a:ext cx="9144001" cy="11006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userDrawn="1"/>
        </p:nvGrpSpPr>
        <p:grpSpPr>
          <a:xfrm>
            <a:off x="8426450" y="273050"/>
            <a:ext cx="469901" cy="469900"/>
            <a:chOff x="838199" y="2743200"/>
            <a:chExt cx="1193801" cy="1193799"/>
          </a:xfrm>
          <a:solidFill>
            <a:srgbClr val="D3D3D3"/>
          </a:solidFill>
        </p:grpSpPr>
        <p:sp>
          <p:nvSpPr>
            <p:cNvPr id="16" name="Rounded Rectangle 15"/>
            <p:cNvSpPr/>
            <p:nvPr userDrawn="1"/>
          </p:nvSpPr>
          <p:spPr>
            <a:xfrm>
              <a:off x="838199" y="2743201"/>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userDrawn="1"/>
          </p:nvSpPr>
          <p:spPr>
            <a:xfrm>
              <a:off x="12668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userDrawn="1"/>
          </p:nvSpPr>
          <p:spPr>
            <a:xfrm>
              <a:off x="1698625" y="27432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userDrawn="1"/>
          </p:nvSpPr>
          <p:spPr>
            <a:xfrm>
              <a:off x="12668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userDrawn="1"/>
          </p:nvSpPr>
          <p:spPr>
            <a:xfrm>
              <a:off x="1698625" y="3175000"/>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userDrawn="1"/>
          </p:nvSpPr>
          <p:spPr>
            <a:xfrm>
              <a:off x="1698625" y="3603625"/>
              <a:ext cx="333375" cy="333374"/>
            </a:xfrm>
            <a:prstGeom prst="roundRect">
              <a:avLst>
                <a:gd name="adj" fmla="val 12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7394" y="260350"/>
            <a:ext cx="1096897" cy="491466"/>
          </a:xfrm>
          <a:prstGeom prst="rect">
            <a:avLst/>
          </a:prstGeom>
        </p:spPr>
      </p:pic>
      <p:sp>
        <p:nvSpPr>
          <p:cNvPr id="34" name="Title 1"/>
          <p:cNvSpPr>
            <a:spLocks noGrp="1"/>
          </p:cNvSpPr>
          <p:nvPr>
            <p:ph type="title" hasCustomPrompt="1"/>
          </p:nvPr>
        </p:nvSpPr>
        <p:spPr>
          <a:xfrm>
            <a:off x="1523999" y="38100"/>
            <a:ext cx="6276975" cy="857250"/>
          </a:xfrm>
        </p:spPr>
        <p:txBody>
          <a:bodyPr>
            <a:normAutofit/>
          </a:bodyPr>
          <a:lstStyle>
            <a:lvl1pPr>
              <a:defRPr sz="3200" b="1" baseline="0">
                <a:solidFill>
                  <a:schemeClr val="tx2"/>
                </a:solidFill>
              </a:defRPr>
            </a:lvl1pPr>
          </a:lstStyle>
          <a:p>
            <a:r>
              <a:rPr lang="en-US"/>
              <a:t>Content slide headline</a:t>
            </a:r>
          </a:p>
        </p:txBody>
      </p:sp>
    </p:spTree>
    <p:extLst>
      <p:ext uri="{BB962C8B-B14F-4D97-AF65-F5344CB8AC3E}">
        <p14:creationId xmlns:p14="http://schemas.microsoft.com/office/powerpoint/2010/main" val="299704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781407-5AA2-4B4E-B716-BEA1D809F778}" type="datetimeFigureOut">
              <a:rPr lang="en-US" smtClean="0"/>
              <a:t>9/26/2020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E04D34-62CC-5942-99FF-3C672365B499}" type="slidenum">
              <a:rPr lang="en-US" smtClean="0"/>
              <a:t>‹#›</a:t>
            </a:fld>
            <a:endParaRPr lang="en-US"/>
          </a:p>
        </p:txBody>
      </p:sp>
    </p:spTree>
    <p:extLst>
      <p:ext uri="{BB962C8B-B14F-4D97-AF65-F5344CB8AC3E}">
        <p14:creationId xmlns:p14="http://schemas.microsoft.com/office/powerpoint/2010/main" val="27338556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D99483DD-DCA9-4EA0-9C6C-B904F60D5F0A}" type="datetimeFigureOut">
              <a:rPr lang="en-US" smtClean="0"/>
              <a:t>9/26/2020</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504D53A-948F-4A6F-BC7B-549C5EFAAF7D}" type="slidenum">
              <a:rPr lang="en-US" smtClean="0"/>
              <a:t>‹#›</a:t>
            </a:fld>
            <a:endParaRPr lang="en-US"/>
          </a:p>
        </p:txBody>
      </p:sp>
    </p:spTree>
    <p:extLst>
      <p:ext uri="{BB962C8B-B14F-4D97-AF65-F5344CB8AC3E}">
        <p14:creationId xmlns:p14="http://schemas.microsoft.com/office/powerpoint/2010/main" val="3373465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 wide columns">
    <p:spTree>
      <p:nvGrpSpPr>
        <p:cNvPr id="1" name=""/>
        <p:cNvGrpSpPr/>
        <p:nvPr/>
      </p:nvGrpSpPr>
      <p:grpSpPr>
        <a:xfrm>
          <a:off x="0" y="0"/>
          <a:ext cx="0" cy="0"/>
          <a:chOff x="0" y="0"/>
          <a:chExt cx="0" cy="0"/>
        </a:xfrm>
      </p:grpSpPr>
      <p:sp>
        <p:nvSpPr>
          <p:cNvPr id="3" name="Rectangle 2"/>
          <p:cNvSpPr/>
          <p:nvPr userDrawn="1"/>
        </p:nvSpPr>
        <p:spPr>
          <a:xfrm>
            <a:off x="-1" y="536332"/>
            <a:ext cx="9144000" cy="412359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5" y="1"/>
            <a:ext cx="653536" cy="469577"/>
          </a:xfrm>
          <a:prstGeom prst="rect">
            <a:avLst/>
          </a:prstGeom>
        </p:spPr>
      </p:pic>
      <p:cxnSp>
        <p:nvCxnSpPr>
          <p:cNvPr id="11" name="Straight Connector 10"/>
          <p:cNvCxnSpPr/>
          <p:nvPr userDrawn="1"/>
        </p:nvCxnSpPr>
        <p:spPr>
          <a:xfrm flipH="1">
            <a:off x="512065"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7"/>
          <p:cNvSpPr>
            <a:spLocks noGrp="1"/>
          </p:cNvSpPr>
          <p:nvPr>
            <p:ph type="body" sz="quarter" idx="11" hasCustomPrompt="1"/>
          </p:nvPr>
        </p:nvSpPr>
        <p:spPr>
          <a:xfrm>
            <a:off x="512064" y="836954"/>
            <a:ext cx="8065276" cy="646331"/>
          </a:xfrm>
        </p:spPr>
        <p:txBody>
          <a:bodyPr wrap="square">
            <a:spAutoFit/>
          </a:bodyPr>
          <a:lstStyle>
            <a:lvl1pPr marL="0" indent="0">
              <a:spcBef>
                <a:spcPts val="0"/>
              </a:spcBef>
              <a:buNone/>
              <a:defRPr sz="3600" b="1" i="0" cap="all" baseline="0">
                <a:solidFill>
                  <a:schemeClr val="tx2"/>
                </a:solidFill>
                <a:latin typeface="Franklin Gothic Medium Cond" charset="0"/>
              </a:defRPr>
            </a:lvl1pPr>
            <a:lvl2pPr marL="457189" indent="0">
              <a:buNone/>
              <a:defRPr/>
            </a:lvl2pPr>
            <a:lvl3pPr marL="914378" indent="0">
              <a:buNone/>
              <a:defRPr/>
            </a:lvl3pPr>
            <a:lvl4pPr marL="1371566" indent="0">
              <a:buNone/>
              <a:defRPr/>
            </a:lvl4pPr>
            <a:lvl5pPr marL="1828754" indent="0">
              <a:buNone/>
              <a:defRPr/>
            </a:lvl5pPr>
          </a:lstStyle>
          <a:p>
            <a:pPr lvl="0"/>
            <a:r>
              <a:rPr lang="en-US"/>
              <a:t>Title of page goes right here</a:t>
            </a:r>
          </a:p>
        </p:txBody>
      </p:sp>
      <p:sp>
        <p:nvSpPr>
          <p:cNvPr id="12" name="Text Placeholder 8"/>
          <p:cNvSpPr>
            <a:spLocks noGrp="1"/>
          </p:cNvSpPr>
          <p:nvPr>
            <p:ph type="body" sz="quarter" idx="13" hasCustomPrompt="1"/>
          </p:nvPr>
        </p:nvSpPr>
        <p:spPr>
          <a:xfrm>
            <a:off x="4660779" y="1833126"/>
            <a:ext cx="3790764" cy="923330"/>
          </a:xfrm>
        </p:spPr>
        <p:txBody>
          <a:bodyPr wrap="square" lIns="0" tIns="0" rIns="0" bIns="0">
            <a:spAutoFit/>
          </a:bodyPr>
          <a:lstStyle>
            <a:lvl1pPr marL="0" indent="0">
              <a:buNone/>
              <a:defRPr sz="1000" kern="1000" cap="none" baseline="0">
                <a:solidFill>
                  <a:srgbClr val="707075"/>
                </a:solidFill>
              </a:defRPr>
            </a:lvl1pPr>
            <a:lvl2pPr marL="457189" indent="0">
              <a:buNone/>
              <a:defRPr/>
            </a:lvl2pPr>
            <a:lvl3pPr marL="914378" indent="0">
              <a:buNone/>
              <a:defRPr/>
            </a:lvl3pPr>
            <a:lvl4pPr marL="1371566" indent="0">
              <a:buNone/>
              <a:defRPr/>
            </a:lvl4pPr>
            <a:lvl5pPr marL="1828754"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 Nunc </a:t>
            </a:r>
            <a:r>
              <a:rPr lang="en-US" err="1"/>
              <a:t>malesuada</a:t>
            </a:r>
            <a:r>
              <a:rPr lang="en-US"/>
              <a:t> </a:t>
            </a:r>
            <a:r>
              <a:rPr lang="en-US" err="1"/>
              <a:t>ut</a:t>
            </a:r>
            <a:r>
              <a:rPr lang="en-US"/>
              <a:t> </a:t>
            </a:r>
            <a:r>
              <a:rPr lang="en-US" err="1"/>
              <a:t>tellus</a:t>
            </a:r>
            <a:r>
              <a:rPr lang="en-US"/>
              <a:t> </a:t>
            </a:r>
            <a:r>
              <a:rPr lang="en-US" err="1"/>
              <a:t>sed</a:t>
            </a:r>
            <a:r>
              <a:rPr lang="en-US"/>
              <a:t> </a:t>
            </a:r>
            <a:r>
              <a:rPr lang="en-US" err="1"/>
              <a:t>finibus</a:t>
            </a:r>
            <a:r>
              <a:rPr lang="en-US"/>
              <a:t>. </a:t>
            </a:r>
            <a:r>
              <a:rPr lang="en-US" err="1"/>
              <a:t>Nulla</a:t>
            </a:r>
            <a:r>
              <a:rPr lang="en-US"/>
              <a:t> dictum </a:t>
            </a:r>
            <a:r>
              <a:rPr lang="en-US" err="1"/>
              <a:t>velit</a:t>
            </a:r>
            <a:r>
              <a:rPr lang="en-US"/>
              <a:t> a </a:t>
            </a:r>
            <a:r>
              <a:rPr lang="en-US" err="1"/>
              <a:t>felis</a:t>
            </a:r>
            <a:r>
              <a:rPr lang="en-US"/>
              <a:t> </a:t>
            </a:r>
            <a:r>
              <a:rPr lang="en-US" err="1"/>
              <a:t>molestie</a:t>
            </a:r>
            <a:r>
              <a:rPr lang="en-US"/>
              <a:t>, ac </a:t>
            </a:r>
            <a:r>
              <a:rPr lang="en-US" err="1"/>
              <a:t>luctus</a:t>
            </a:r>
            <a:r>
              <a:rPr lang="en-US"/>
              <a:t> </a:t>
            </a:r>
            <a:r>
              <a:rPr lang="en-US" err="1"/>
              <a:t>nibh</a:t>
            </a:r>
            <a:r>
              <a:rPr lang="en-US"/>
              <a:t> </a:t>
            </a:r>
            <a:r>
              <a:rPr lang="en-US" err="1"/>
              <a:t>rhoncus</a:t>
            </a:r>
            <a:r>
              <a:rPr lang="en-US"/>
              <a:t>. </a:t>
            </a:r>
            <a:r>
              <a:rPr lang="en-US" err="1"/>
              <a:t>Aliquam</a:t>
            </a:r>
            <a:r>
              <a:rPr lang="en-US"/>
              <a:t> </a:t>
            </a:r>
            <a:r>
              <a:rPr lang="en-US" err="1"/>
              <a:t>faucibus</a:t>
            </a:r>
            <a:r>
              <a:rPr lang="en-US"/>
              <a:t> </a:t>
            </a:r>
            <a:r>
              <a:rPr lang="en-US" err="1"/>
              <a:t>eros</a:t>
            </a:r>
            <a:r>
              <a:rPr lang="en-US"/>
              <a:t> a </a:t>
            </a:r>
            <a:r>
              <a:rPr lang="en-US" err="1"/>
              <a:t>odio</a:t>
            </a:r>
            <a:r>
              <a:rPr lang="en-US"/>
              <a:t> </a:t>
            </a:r>
            <a:r>
              <a:rPr lang="en-US" err="1"/>
              <a:t>fermentum</a:t>
            </a:r>
            <a:r>
              <a:rPr lang="en-US"/>
              <a:t>, in </a:t>
            </a:r>
            <a:r>
              <a:rPr lang="en-US" err="1"/>
              <a:t>mollis</a:t>
            </a:r>
            <a:r>
              <a:rPr lang="en-US"/>
              <a:t> </a:t>
            </a:r>
            <a:r>
              <a:rPr lang="en-US" err="1"/>
              <a:t>est</a:t>
            </a:r>
            <a:r>
              <a:rPr lang="en-US"/>
              <a:t> </a:t>
            </a:r>
            <a:r>
              <a:rPr lang="en-US" err="1"/>
              <a:t>auctor</a:t>
            </a:r>
            <a:r>
              <a:rPr lang="en-US"/>
              <a:t>. </a:t>
            </a:r>
            <a:r>
              <a:rPr lang="en-US" err="1"/>
              <a:t>Pellentesque</a:t>
            </a:r>
            <a:r>
              <a:rPr lang="en-US"/>
              <a:t> </a:t>
            </a:r>
            <a:r>
              <a:rPr lang="en-US" err="1"/>
              <a:t>euismod</a:t>
            </a:r>
            <a:r>
              <a:rPr lang="en-US"/>
              <a:t> </a:t>
            </a:r>
            <a:r>
              <a:rPr lang="en-US" err="1"/>
              <a:t>quis</a:t>
            </a:r>
            <a:r>
              <a:rPr lang="en-US"/>
              <a:t> </a:t>
            </a:r>
            <a:r>
              <a:rPr lang="en-US" err="1"/>
              <a:t>velit</a:t>
            </a:r>
            <a:r>
              <a:rPr lang="en-US"/>
              <a:t> </a:t>
            </a:r>
            <a:r>
              <a:rPr lang="en-US" err="1"/>
              <a:t>quis</a:t>
            </a:r>
            <a:r>
              <a:rPr lang="en-US"/>
              <a:t> </a:t>
            </a:r>
            <a:r>
              <a:rPr lang="en-US" err="1"/>
              <a:t>scelerisque</a:t>
            </a:r>
            <a:r>
              <a:rPr lang="en-US"/>
              <a:t>.</a:t>
            </a:r>
          </a:p>
        </p:txBody>
      </p:sp>
      <p:sp>
        <p:nvSpPr>
          <p:cNvPr id="14" name="Text Placeholder 8"/>
          <p:cNvSpPr>
            <a:spLocks noGrp="1"/>
          </p:cNvSpPr>
          <p:nvPr>
            <p:ph type="body" sz="quarter" idx="14" hasCustomPrompt="1"/>
          </p:nvPr>
        </p:nvSpPr>
        <p:spPr>
          <a:xfrm>
            <a:off x="585928" y="1833126"/>
            <a:ext cx="3790764" cy="923330"/>
          </a:xfrm>
        </p:spPr>
        <p:txBody>
          <a:bodyPr wrap="square" lIns="0" tIns="0" rIns="0" bIns="0">
            <a:spAutoFit/>
          </a:bodyPr>
          <a:lstStyle>
            <a:lvl1pPr marL="0" indent="0">
              <a:buNone/>
              <a:defRPr sz="1000" kern="1000" cap="none" baseline="0">
                <a:solidFill>
                  <a:srgbClr val="707075"/>
                </a:solidFill>
              </a:defRPr>
            </a:lvl1pPr>
            <a:lvl2pPr marL="457189" indent="0">
              <a:buNone/>
              <a:defRPr/>
            </a:lvl2pPr>
            <a:lvl3pPr marL="914378" indent="0">
              <a:buNone/>
              <a:defRPr/>
            </a:lvl3pPr>
            <a:lvl4pPr marL="1371566" indent="0">
              <a:buNone/>
              <a:defRPr/>
            </a:lvl4pPr>
            <a:lvl5pPr marL="1828754" indent="0">
              <a:buNone/>
              <a:defRPr/>
            </a:lvl5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ut</a:t>
            </a:r>
            <a:r>
              <a:rPr lang="en-US"/>
              <a:t> </a:t>
            </a:r>
            <a:r>
              <a:rPr lang="en-US" err="1"/>
              <a:t>diam</a:t>
            </a:r>
            <a:r>
              <a:rPr lang="en-US"/>
              <a:t> non </a:t>
            </a:r>
            <a:r>
              <a:rPr lang="en-US" err="1"/>
              <a:t>nulla</a:t>
            </a:r>
            <a:r>
              <a:rPr lang="en-US"/>
              <a:t> </a:t>
            </a:r>
            <a:r>
              <a:rPr lang="en-US" err="1"/>
              <a:t>eleifend</a:t>
            </a:r>
            <a:r>
              <a:rPr lang="en-US"/>
              <a:t> </a:t>
            </a:r>
            <a:r>
              <a:rPr lang="en-US" err="1"/>
              <a:t>volutpat</a:t>
            </a:r>
            <a:r>
              <a:rPr lang="en-US"/>
              <a:t>. Nunc </a:t>
            </a:r>
            <a:r>
              <a:rPr lang="en-US" err="1"/>
              <a:t>malesuada</a:t>
            </a:r>
            <a:r>
              <a:rPr lang="en-US"/>
              <a:t> </a:t>
            </a:r>
            <a:r>
              <a:rPr lang="en-US" err="1"/>
              <a:t>ut</a:t>
            </a:r>
            <a:r>
              <a:rPr lang="en-US"/>
              <a:t> </a:t>
            </a:r>
            <a:r>
              <a:rPr lang="en-US" err="1"/>
              <a:t>tellus</a:t>
            </a:r>
            <a:r>
              <a:rPr lang="en-US"/>
              <a:t> </a:t>
            </a:r>
            <a:r>
              <a:rPr lang="en-US" err="1"/>
              <a:t>sed</a:t>
            </a:r>
            <a:r>
              <a:rPr lang="en-US"/>
              <a:t> </a:t>
            </a:r>
            <a:r>
              <a:rPr lang="en-US" err="1"/>
              <a:t>finibus</a:t>
            </a:r>
            <a:r>
              <a:rPr lang="en-US"/>
              <a:t>. </a:t>
            </a:r>
            <a:r>
              <a:rPr lang="en-US" err="1"/>
              <a:t>Nulla</a:t>
            </a:r>
            <a:r>
              <a:rPr lang="en-US"/>
              <a:t> dictum </a:t>
            </a:r>
            <a:r>
              <a:rPr lang="en-US" err="1"/>
              <a:t>velit</a:t>
            </a:r>
            <a:r>
              <a:rPr lang="en-US"/>
              <a:t> a </a:t>
            </a:r>
            <a:r>
              <a:rPr lang="en-US" err="1"/>
              <a:t>felis</a:t>
            </a:r>
            <a:r>
              <a:rPr lang="en-US"/>
              <a:t> </a:t>
            </a:r>
            <a:r>
              <a:rPr lang="en-US" err="1"/>
              <a:t>molestie</a:t>
            </a:r>
            <a:r>
              <a:rPr lang="en-US"/>
              <a:t>, ac </a:t>
            </a:r>
            <a:r>
              <a:rPr lang="en-US" err="1"/>
              <a:t>luctus</a:t>
            </a:r>
            <a:r>
              <a:rPr lang="en-US"/>
              <a:t> </a:t>
            </a:r>
            <a:r>
              <a:rPr lang="en-US" err="1"/>
              <a:t>nibh</a:t>
            </a:r>
            <a:r>
              <a:rPr lang="en-US"/>
              <a:t> </a:t>
            </a:r>
            <a:r>
              <a:rPr lang="en-US" err="1"/>
              <a:t>rhoncus</a:t>
            </a:r>
            <a:r>
              <a:rPr lang="en-US"/>
              <a:t>. </a:t>
            </a:r>
            <a:r>
              <a:rPr lang="en-US" err="1"/>
              <a:t>Aliquam</a:t>
            </a:r>
            <a:r>
              <a:rPr lang="en-US"/>
              <a:t> </a:t>
            </a:r>
            <a:r>
              <a:rPr lang="en-US" err="1"/>
              <a:t>faucibus</a:t>
            </a:r>
            <a:r>
              <a:rPr lang="en-US"/>
              <a:t> </a:t>
            </a:r>
            <a:r>
              <a:rPr lang="en-US" err="1"/>
              <a:t>eros</a:t>
            </a:r>
            <a:r>
              <a:rPr lang="en-US"/>
              <a:t> a </a:t>
            </a:r>
            <a:r>
              <a:rPr lang="en-US" err="1"/>
              <a:t>odio</a:t>
            </a:r>
            <a:r>
              <a:rPr lang="en-US"/>
              <a:t> </a:t>
            </a:r>
            <a:r>
              <a:rPr lang="en-US" err="1"/>
              <a:t>fermentum</a:t>
            </a:r>
            <a:r>
              <a:rPr lang="en-US"/>
              <a:t>, in </a:t>
            </a:r>
            <a:r>
              <a:rPr lang="en-US" err="1"/>
              <a:t>mollis</a:t>
            </a:r>
            <a:r>
              <a:rPr lang="en-US"/>
              <a:t> </a:t>
            </a:r>
            <a:r>
              <a:rPr lang="en-US" err="1"/>
              <a:t>est</a:t>
            </a:r>
            <a:r>
              <a:rPr lang="en-US"/>
              <a:t> </a:t>
            </a:r>
            <a:r>
              <a:rPr lang="en-US" err="1"/>
              <a:t>auctor</a:t>
            </a:r>
            <a:r>
              <a:rPr lang="en-US"/>
              <a:t>. </a:t>
            </a:r>
            <a:r>
              <a:rPr lang="en-US" err="1"/>
              <a:t>Pellentesque</a:t>
            </a:r>
            <a:r>
              <a:rPr lang="en-US"/>
              <a:t> </a:t>
            </a:r>
            <a:r>
              <a:rPr lang="en-US" err="1"/>
              <a:t>euismod</a:t>
            </a:r>
            <a:r>
              <a:rPr lang="en-US"/>
              <a:t> </a:t>
            </a:r>
            <a:r>
              <a:rPr lang="en-US" err="1"/>
              <a:t>quis</a:t>
            </a:r>
            <a:r>
              <a:rPr lang="en-US"/>
              <a:t> </a:t>
            </a:r>
            <a:r>
              <a:rPr lang="en-US" err="1"/>
              <a:t>velit</a:t>
            </a:r>
            <a:r>
              <a:rPr lang="en-US"/>
              <a:t> </a:t>
            </a:r>
            <a:r>
              <a:rPr lang="en-US" err="1"/>
              <a:t>quis</a:t>
            </a:r>
            <a:r>
              <a:rPr lang="en-US"/>
              <a:t> </a:t>
            </a:r>
            <a:r>
              <a:rPr lang="en-US" err="1"/>
              <a:t>scelerisque</a:t>
            </a:r>
            <a:r>
              <a:rPr lang="en-US"/>
              <a:t>.</a:t>
            </a:r>
          </a:p>
        </p:txBody>
      </p:sp>
      <p:sp>
        <p:nvSpPr>
          <p:cNvPr id="15" name="Text Placeholder 8"/>
          <p:cNvSpPr>
            <a:spLocks noGrp="1"/>
          </p:cNvSpPr>
          <p:nvPr>
            <p:ph type="body" sz="quarter" idx="12" hasCustomPrompt="1"/>
          </p:nvPr>
        </p:nvSpPr>
        <p:spPr>
          <a:xfrm>
            <a:off x="585928" y="1681186"/>
            <a:ext cx="3790764" cy="153888"/>
          </a:xfrm>
        </p:spPr>
        <p:txBody>
          <a:bodyPr wrap="square" lIns="0" tIns="0" rIns="0" bIns="0">
            <a:spAutoFit/>
          </a:bodyPr>
          <a:lstStyle>
            <a:lvl1pPr marL="0" indent="0">
              <a:buNone/>
              <a:defRPr sz="1000" kern="1000" cap="all" baseline="0">
                <a:solidFill>
                  <a:schemeClr val="tx2"/>
                </a:solidFill>
              </a:defRPr>
            </a:lvl1pPr>
            <a:lvl2pPr marL="457189" indent="0">
              <a:buNone/>
              <a:defRPr/>
            </a:lvl2pPr>
            <a:lvl3pPr marL="914378" indent="0">
              <a:buNone/>
              <a:defRPr/>
            </a:lvl3pPr>
            <a:lvl4pPr marL="1371566" indent="0">
              <a:buNone/>
              <a:defRPr/>
            </a:lvl4pPr>
            <a:lvl5pPr marL="1828754" indent="0">
              <a:buNone/>
              <a:defRPr/>
            </a:lvl5pPr>
          </a:lstStyle>
          <a:p>
            <a:pPr lvl="0"/>
            <a:r>
              <a:rPr lang="en-US"/>
              <a:t>Lorem ipsum</a:t>
            </a:r>
          </a:p>
        </p:txBody>
      </p:sp>
      <p:sp>
        <p:nvSpPr>
          <p:cNvPr id="16" name="Text Placeholder 8"/>
          <p:cNvSpPr>
            <a:spLocks noGrp="1"/>
          </p:cNvSpPr>
          <p:nvPr>
            <p:ph type="body" sz="quarter" idx="15" hasCustomPrompt="1"/>
          </p:nvPr>
        </p:nvSpPr>
        <p:spPr>
          <a:xfrm>
            <a:off x="4660779" y="1681186"/>
            <a:ext cx="3790764" cy="153888"/>
          </a:xfrm>
        </p:spPr>
        <p:txBody>
          <a:bodyPr wrap="square" lIns="0" tIns="0" rIns="0" bIns="0">
            <a:spAutoFit/>
          </a:bodyPr>
          <a:lstStyle>
            <a:lvl1pPr marL="0" indent="0">
              <a:buNone/>
              <a:defRPr sz="1000" kern="1000" cap="all" baseline="0">
                <a:solidFill>
                  <a:schemeClr val="tx2"/>
                </a:solidFill>
              </a:defRPr>
            </a:lvl1pPr>
            <a:lvl2pPr marL="457189" indent="0">
              <a:buNone/>
              <a:defRPr/>
            </a:lvl2pPr>
            <a:lvl3pPr marL="914378" indent="0">
              <a:buNone/>
              <a:defRPr/>
            </a:lvl3pPr>
            <a:lvl4pPr marL="1371566" indent="0">
              <a:buNone/>
              <a:defRPr/>
            </a:lvl4pPr>
            <a:lvl5pPr marL="1828754" indent="0">
              <a:buNone/>
              <a:defRPr/>
            </a:lvl5pPr>
          </a:lstStyle>
          <a:p>
            <a:pPr lvl="0"/>
            <a:r>
              <a:rPr lang="en-US"/>
              <a:t>Lorem ipsum</a:t>
            </a:r>
          </a:p>
        </p:txBody>
      </p:sp>
      <p:sp>
        <p:nvSpPr>
          <p:cNvPr id="2" name="Slide Number Placeholder 1"/>
          <p:cNvSpPr>
            <a:spLocks noGrp="1"/>
          </p:cNvSpPr>
          <p:nvPr>
            <p:ph type="sldNum" sz="quarter" idx="16"/>
          </p:nvPr>
        </p:nvSpPr>
        <p:spPr/>
        <p:txBody>
          <a:bodyPr/>
          <a:lstStyle>
            <a:lvl1pPr>
              <a:defRPr>
                <a:solidFill>
                  <a:schemeClr val="accent1"/>
                </a:solidFill>
              </a:defRPr>
            </a:lvl1pPr>
          </a:lstStyle>
          <a:p>
            <a:fld id="{243567E9-34EF-4FF2-ACFD-0D9F42E3F78B}" type="slidenum">
              <a:rPr lang="en-US" smtClean="0"/>
              <a:pPr/>
              <a:t>‹#›</a:t>
            </a:fld>
            <a:endParaRPr lang="en-US"/>
          </a:p>
        </p:txBody>
      </p:sp>
    </p:spTree>
    <p:extLst>
      <p:ext uri="{BB962C8B-B14F-4D97-AF65-F5344CB8AC3E}">
        <p14:creationId xmlns:p14="http://schemas.microsoft.com/office/powerpoint/2010/main" val="296943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Headlin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0464" y="0"/>
            <a:ext cx="653536" cy="469577"/>
          </a:xfrm>
          <a:prstGeom prst="rect">
            <a:avLst/>
          </a:prstGeom>
        </p:spPr>
      </p:pic>
      <p:cxnSp>
        <p:nvCxnSpPr>
          <p:cNvPr id="6" name="Straight Connector 5"/>
          <p:cNvCxnSpPr/>
          <p:nvPr userDrawn="1"/>
        </p:nvCxnSpPr>
        <p:spPr>
          <a:xfrm flipH="1">
            <a:off x="512064" y="539496"/>
            <a:ext cx="347293"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17"/>
          <p:cNvSpPr>
            <a:spLocks noGrp="1"/>
          </p:cNvSpPr>
          <p:nvPr>
            <p:ph type="body" sz="quarter" idx="11" hasCustomPrompt="1"/>
          </p:nvPr>
        </p:nvSpPr>
        <p:spPr>
          <a:xfrm>
            <a:off x="913626" y="213165"/>
            <a:ext cx="7520160" cy="646331"/>
          </a:xfrm>
        </p:spPr>
        <p:txBody>
          <a:bodyPr wrap="square">
            <a:spAutoFit/>
          </a:bodyPr>
          <a:lstStyle>
            <a:lvl1pPr marL="0" indent="0">
              <a:spcBef>
                <a:spcPts val="0"/>
              </a:spcBef>
              <a:buNone/>
              <a:defRPr sz="3600" b="1" cap="all" baseline="0">
                <a:solidFill>
                  <a:schemeClr val="tx2"/>
                </a:solidFill>
                <a:latin typeface="Franklin Gothic Medium Con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of page goes right here</a:t>
            </a:r>
          </a:p>
        </p:txBody>
      </p:sp>
      <p:sp>
        <p:nvSpPr>
          <p:cNvPr id="5" name="Footer Placeholder 22">
            <a:extLst>
              <a:ext uri="{FF2B5EF4-FFF2-40B4-BE49-F238E27FC236}">
                <a16:creationId xmlns:a16="http://schemas.microsoft.com/office/drawing/2014/main" id="{A692E3E0-303E-4464-B281-9F6CC699F965}"/>
              </a:ext>
            </a:extLst>
          </p:cNvPr>
          <p:cNvSpPr txBox="1">
            <a:spLocks/>
          </p:cNvSpPr>
          <p:nvPr userDrawn="1"/>
        </p:nvSpPr>
        <p:spPr>
          <a:xfrm>
            <a:off x="8686800" y="4829171"/>
            <a:ext cx="320722"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228600" marR="0" indent="-228600" algn="r" defTabSz="914400" rtl="0" eaLnBrk="1" fontAlgn="auto" latinLnBrk="0" hangingPunct="1">
              <a:lnSpc>
                <a:spcPct val="100000"/>
              </a:lnSpc>
              <a:spcBef>
                <a:spcPts val="0"/>
              </a:spcBef>
              <a:spcAft>
                <a:spcPts val="0"/>
              </a:spcAft>
              <a:buClrTx/>
              <a:buSzTx/>
              <a:buFont typeface="+mj-lt"/>
              <a:buAutoNum type="arabicPeriod"/>
              <a:tabLst/>
              <a:defRPr/>
            </a:pPr>
            <a:endParaRPr lang="en-AU" sz="700" kern="1200">
              <a:solidFill>
                <a:srgbClr val="FF0000"/>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478855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ImgA">
    <p:spTree>
      <p:nvGrpSpPr>
        <p:cNvPr id="1" name=""/>
        <p:cNvGrpSpPr/>
        <p:nvPr/>
      </p:nvGrpSpPr>
      <p:grpSpPr>
        <a:xfrm>
          <a:off x="0" y="0"/>
          <a:ext cx="0" cy="0"/>
          <a:chOff x="0" y="0"/>
          <a:chExt cx="0" cy="0"/>
        </a:xfrm>
      </p:grpSpPr>
      <p:sp>
        <p:nvSpPr>
          <p:cNvPr id="15" name="Rectangle 14"/>
          <p:cNvSpPr/>
          <p:nvPr userDrawn="1"/>
        </p:nvSpPr>
        <p:spPr>
          <a:xfrm>
            <a:off x="3473533" y="4920398"/>
            <a:ext cx="5670468" cy="2231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Placeholder 8"/>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3534508" cy="5143500"/>
          </a:xfrm>
          <a:custGeom>
            <a:avLst/>
            <a:gdLst>
              <a:gd name="connsiteX0" fmla="*/ 0 w 3534508"/>
              <a:gd name="connsiteY0" fmla="*/ 0 h 5143500"/>
              <a:gd name="connsiteX1" fmla="*/ 3330054 w 3534508"/>
              <a:gd name="connsiteY1" fmla="*/ 0 h 5143500"/>
              <a:gd name="connsiteX2" fmla="*/ 3330054 w 3534508"/>
              <a:gd name="connsiteY2" fmla="*/ 149468 h 5143500"/>
              <a:gd name="connsiteX3" fmla="*/ 3429000 w 3534508"/>
              <a:gd name="connsiteY3" fmla="*/ 149468 h 5143500"/>
              <a:gd name="connsiteX4" fmla="*/ 3429000 w 3534508"/>
              <a:gd name="connsiteY4" fmla="*/ 3938954 h 5143500"/>
              <a:gd name="connsiteX5" fmla="*/ 3330054 w 3534508"/>
              <a:gd name="connsiteY5" fmla="*/ 3938954 h 5143500"/>
              <a:gd name="connsiteX6" fmla="*/ 3330054 w 3534508"/>
              <a:gd name="connsiteY6" fmla="*/ 4643030 h 5143500"/>
              <a:gd name="connsiteX7" fmla="*/ 3534508 w 3534508"/>
              <a:gd name="connsiteY7" fmla="*/ 4643030 h 5143500"/>
              <a:gd name="connsiteX8" fmla="*/ 3534508 w 3534508"/>
              <a:gd name="connsiteY8" fmla="*/ 5143500 h 5143500"/>
              <a:gd name="connsiteX9" fmla="*/ 0 w 3534508"/>
              <a:gd name="connsiteY9"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4508" h="5143500">
                <a:moveTo>
                  <a:pt x="0" y="0"/>
                </a:moveTo>
                <a:lnTo>
                  <a:pt x="3330054" y="0"/>
                </a:lnTo>
                <a:lnTo>
                  <a:pt x="3330054" y="149468"/>
                </a:lnTo>
                <a:lnTo>
                  <a:pt x="3429000" y="149468"/>
                </a:lnTo>
                <a:lnTo>
                  <a:pt x="3429000" y="3938954"/>
                </a:lnTo>
                <a:lnTo>
                  <a:pt x="3330054" y="3938954"/>
                </a:lnTo>
                <a:lnTo>
                  <a:pt x="3330054" y="4643030"/>
                </a:lnTo>
                <a:lnTo>
                  <a:pt x="3534508" y="4643030"/>
                </a:lnTo>
                <a:lnTo>
                  <a:pt x="3534508" y="5143500"/>
                </a:lnTo>
                <a:lnTo>
                  <a:pt x="0" y="5143500"/>
                </a:lnTo>
                <a:close/>
              </a:path>
            </a:pathLst>
          </a:custGeom>
        </p:spPr>
      </p:pic>
      <p:cxnSp>
        <p:nvCxnSpPr>
          <p:cNvPr id="17" name="Straight Connector 16"/>
          <p:cNvCxnSpPr/>
          <p:nvPr userDrawn="1"/>
        </p:nvCxnSpPr>
        <p:spPr>
          <a:xfrm flipH="1">
            <a:off x="3824658" y="4242920"/>
            <a:ext cx="527534" cy="0"/>
          </a:xfrm>
          <a:prstGeom prst="line">
            <a:avLst/>
          </a:prstGeom>
          <a:ln w="222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1" hasCustomPrompt="1"/>
          </p:nvPr>
        </p:nvSpPr>
        <p:spPr>
          <a:xfrm>
            <a:off x="3824658" y="4242920"/>
            <a:ext cx="2178978" cy="200055"/>
          </a:xfrm>
        </p:spPr>
        <p:txBody>
          <a:bodyPr wrap="square" lIns="0" tIns="45720" rIns="0" bIns="0">
            <a:spAutoFit/>
          </a:bodyPr>
          <a:lstStyle>
            <a:lvl1pPr marL="0" indent="0">
              <a:buNone/>
              <a:defRPr sz="1000" kern="1000" cap="all"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00 Month</a:t>
            </a:r>
          </a:p>
        </p:txBody>
      </p:sp>
      <p:sp>
        <p:nvSpPr>
          <p:cNvPr id="30" name="Text Placeholder 8"/>
          <p:cNvSpPr>
            <a:spLocks noGrp="1"/>
          </p:cNvSpPr>
          <p:nvPr>
            <p:ph type="body" sz="quarter" idx="12" hasCustomPrompt="1"/>
          </p:nvPr>
        </p:nvSpPr>
        <p:spPr>
          <a:xfrm>
            <a:off x="3824658" y="4442975"/>
            <a:ext cx="470251" cy="153888"/>
          </a:xfrm>
        </p:spPr>
        <p:txBody>
          <a:bodyPr wrap="square" lIns="0" tIns="0" rIns="0" bIns="0">
            <a:spAutoFit/>
          </a:bodyPr>
          <a:lstStyle>
            <a:lvl1pPr marL="0" indent="0">
              <a:buNone/>
              <a:defRPr sz="1000" kern="1000" cap="all"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20XX</a:t>
            </a:r>
          </a:p>
        </p:txBody>
      </p:sp>
      <p:sp>
        <p:nvSpPr>
          <p:cNvPr id="32" name="Text Placeholder 8"/>
          <p:cNvSpPr>
            <a:spLocks noGrp="1"/>
          </p:cNvSpPr>
          <p:nvPr>
            <p:ph type="body" sz="quarter" idx="13" hasCustomPrompt="1"/>
          </p:nvPr>
        </p:nvSpPr>
        <p:spPr>
          <a:xfrm>
            <a:off x="3749964" y="2020671"/>
            <a:ext cx="4514805" cy="153888"/>
          </a:xfrm>
        </p:spPr>
        <p:txBody>
          <a:bodyPr wrap="square" lIns="0" tIns="0" rIns="0" bIns="0">
            <a:spAutoFit/>
          </a:bodyPr>
          <a:lstStyle>
            <a:lvl1pPr marL="0" indent="0">
              <a:buNone/>
              <a:defRPr sz="1000" kern="1000" cap="none" baseline="0">
                <a:solidFill>
                  <a:srgbClr val="70707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 </a:t>
            </a:r>
            <a:r>
              <a:rPr lang="en-US" err="1"/>
              <a:t>Firstname</a:t>
            </a:r>
            <a:r>
              <a:rPr lang="en-US"/>
              <a:t> </a:t>
            </a:r>
            <a:r>
              <a:rPr lang="en-US" err="1"/>
              <a:t>Lastname</a:t>
            </a:r>
            <a:r>
              <a:rPr lang="en-US"/>
              <a:t> | </a:t>
            </a:r>
            <a:r>
              <a:rPr lang="en-US" err="1"/>
              <a:t>Firstname</a:t>
            </a:r>
            <a:r>
              <a:rPr lang="en-US"/>
              <a:t> </a:t>
            </a:r>
            <a:r>
              <a:rPr lang="en-US" err="1"/>
              <a:t>Lastname</a:t>
            </a:r>
            <a:endParaRPr lang="en-US"/>
          </a:p>
        </p:txBody>
      </p:sp>
      <p:sp>
        <p:nvSpPr>
          <p:cNvPr id="5" name="Text Placeholder 4"/>
          <p:cNvSpPr>
            <a:spLocks noGrp="1"/>
          </p:cNvSpPr>
          <p:nvPr>
            <p:ph type="body" sz="quarter" idx="14" hasCustomPrompt="1"/>
          </p:nvPr>
        </p:nvSpPr>
        <p:spPr>
          <a:xfrm>
            <a:off x="3749675" y="2161558"/>
            <a:ext cx="4514850" cy="553998"/>
          </a:xfrm>
        </p:spPr>
        <p:txBody>
          <a:bodyPr lIns="0" tIns="0" rIns="0" bIns="0">
            <a:spAutoFit/>
          </a:bodyPr>
          <a:lstStyle>
            <a:lvl1pPr marL="0" indent="0">
              <a:spcBef>
                <a:spcPts val="0"/>
              </a:spcBef>
              <a:buNone/>
              <a:defRPr sz="3600" b="1" cap="all" baseline="0">
                <a:solidFill>
                  <a:schemeClr val="tx2"/>
                </a:solidFill>
                <a:latin typeface="+mj-lt"/>
              </a:defRPr>
            </a:lvl1pPr>
          </a:lstStyle>
          <a:p>
            <a:pPr lvl="0"/>
            <a:r>
              <a:rPr lang="en-US"/>
              <a:t>Title of presentation</a:t>
            </a:r>
          </a:p>
        </p:txBody>
      </p:sp>
      <p:pic>
        <p:nvPicPr>
          <p:cNvPr id="12" name="Content Placeholder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9326" y="0"/>
            <a:ext cx="1273174" cy="915988"/>
          </a:xfrm>
          <a:prstGeom prst="rect">
            <a:avLst/>
          </a:prstGeom>
        </p:spPr>
      </p:pic>
    </p:spTree>
    <p:extLst>
      <p:ext uri="{BB962C8B-B14F-4D97-AF65-F5344CB8AC3E}">
        <p14:creationId xmlns:p14="http://schemas.microsoft.com/office/powerpoint/2010/main" val="408067402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theme" Target="../theme/theme2.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slideLayout" Target="../slideLayouts/slideLayout43.xml"/><Relationship Id="rId8"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theme" Target="../theme/theme3.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22"/>
          <p:cNvSpPr txBox="1">
            <a:spLocks/>
          </p:cNvSpPr>
          <p:nvPr/>
        </p:nvSpPr>
        <p:spPr>
          <a:xfrm>
            <a:off x="0" y="4874458"/>
            <a:ext cx="9144000"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600" b="1" kern="600" baseline="0">
                <a:solidFill>
                  <a:schemeClr val="tx1"/>
                </a:solidFill>
                <a:effectLst/>
                <a:latin typeface="Franklin Gothic Medium Cond" charset="0"/>
                <a:ea typeface="Franklin Gothic Medium Cond" charset="0"/>
                <a:cs typeface="Franklin Gothic Medium Cond" charset="0"/>
              </a:rPr>
              <a:t> </a:t>
            </a:r>
            <a:r>
              <a:rPr lang="en-US" sz="600" kern="600">
                <a:solidFill>
                  <a:srgbClr val="707075"/>
                </a:solidFill>
                <a:effectLst/>
                <a:latin typeface="Franklin Gothic Medium Cond" charset="0"/>
                <a:ea typeface="Franklin Gothic Medium Cond" charset="0"/>
                <a:cs typeface="Franklin Gothic Medium Cond" charset="0"/>
              </a:rPr>
              <a:t>CSG </a:t>
            </a:r>
            <a:r>
              <a:rPr lang="en-AU" sz="600" kern="600">
                <a:solidFill>
                  <a:srgbClr val="707075"/>
                </a:solidFill>
                <a:effectLst/>
                <a:latin typeface="Franklin Gothic Medium Cond" charset="0"/>
                <a:ea typeface="Franklin Gothic Medium Cond" charset="0"/>
                <a:cs typeface="Franklin Gothic Medium Cond" charset="0"/>
              </a:rPr>
              <a:t>CONFIDENTIAL AND PROPRIETARY INFORMATION  </a:t>
            </a:r>
            <a:r>
              <a:rPr lang="en-AU" sz="600" kern="600">
                <a:solidFill>
                  <a:schemeClr val="tx2"/>
                </a:solidFill>
                <a:effectLst/>
                <a:latin typeface="Franklin Gothic Medium Cond" charset="0"/>
                <a:ea typeface="Franklin Gothic Medium Cond" charset="0"/>
                <a:cs typeface="Franklin Gothic Medium Cond" charset="0"/>
              </a:rPr>
              <a:t>|</a:t>
            </a:r>
            <a:r>
              <a:rPr lang="en-AU" sz="600" kern="600" baseline="0">
                <a:solidFill>
                  <a:schemeClr val="tx1"/>
                </a:solidFill>
                <a:effectLst/>
                <a:latin typeface="Franklin Gothic Medium Cond" charset="0"/>
                <a:ea typeface="Franklin Gothic Medium Cond" charset="0"/>
                <a:cs typeface="Franklin Gothic Medium Cond" charset="0"/>
              </a:rPr>
              <a:t> </a:t>
            </a:r>
            <a:r>
              <a:rPr lang="en-US" sz="600" kern="600" baseline="0">
                <a:solidFill>
                  <a:schemeClr val="tx1"/>
                </a:solidFill>
                <a:effectLst/>
                <a:latin typeface="Franklin Gothic Medium Cond" charset="0"/>
                <a:ea typeface="Franklin Gothic Medium Cond" charset="0"/>
                <a:cs typeface="Franklin Gothic Medium Cond" charset="0"/>
              </a:rPr>
              <a:t> </a:t>
            </a:r>
            <a:r>
              <a:rPr lang="en-AU" sz="600" b="0" kern="600">
                <a:solidFill>
                  <a:srgbClr val="707075"/>
                </a:solidFill>
                <a:latin typeface="Franklin Gothic Medium Cond" charset="0"/>
                <a:ea typeface="Franklin Gothic Medium Cond" charset="0"/>
                <a:cs typeface="Franklin Gothic Medium Cond" charset="0"/>
              </a:rPr>
              <a:t>COPYRIGHT</a:t>
            </a:r>
            <a:r>
              <a:rPr lang="en-AU" sz="600" kern="600">
                <a:solidFill>
                  <a:srgbClr val="707075"/>
                </a:solidFill>
                <a:latin typeface="Franklin Gothic Medium Cond" charset="0"/>
                <a:ea typeface="Franklin Gothic Medium Cond" charset="0"/>
                <a:cs typeface="Franklin Gothic Medium Cond" charset="0"/>
              </a:rPr>
              <a:t> © 2020 CSG SYSTEMS INTERNATIONAL, INC. AND/OR ITS AFFILIATES (“CSG INTERNATIONAL”). ALL RIGHTS RESERVED.</a:t>
            </a:r>
          </a:p>
        </p:txBody>
      </p:sp>
      <p:sp>
        <p:nvSpPr>
          <p:cNvPr id="5" name="Footer Placeholder 22"/>
          <p:cNvSpPr txBox="1">
            <a:spLocks/>
          </p:cNvSpPr>
          <p:nvPr userDrawn="1"/>
        </p:nvSpPr>
        <p:spPr>
          <a:xfrm>
            <a:off x="8475260" y="4874458"/>
            <a:ext cx="320722"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228600" marR="0" indent="-228600" algn="r" defTabSz="914400" rtl="0" eaLnBrk="1" fontAlgn="auto" latinLnBrk="0" hangingPunct="1">
              <a:lnSpc>
                <a:spcPct val="100000"/>
              </a:lnSpc>
              <a:spcBef>
                <a:spcPts val="0"/>
              </a:spcBef>
              <a:spcAft>
                <a:spcPts val="0"/>
              </a:spcAft>
              <a:buClrTx/>
              <a:buSzTx/>
              <a:buFont typeface="+mj-lt"/>
              <a:buAutoNum type="arabicPeriod"/>
              <a:tabLst/>
              <a:defRPr/>
            </a:pPr>
            <a:endParaRPr lang="en-AU" sz="700" kern="1200">
              <a:solidFill>
                <a:srgbClr val="FF0000"/>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3151854699"/>
      </p:ext>
    </p:extLst>
  </p:cSld>
  <p:clrMap bg1="lt1" tx1="dk1" bg2="lt2" tx2="dk2" accent1="accent1" accent2="accent2" accent3="accent3" accent4="accent4" accent5="accent5" accent6="accent6" hlink="hlink" folHlink="folHlink"/>
  <p:sldLayoutIdLst>
    <p:sldLayoutId id="2147483896" r:id="rId1"/>
    <p:sldLayoutId id="2147483895" r:id="rId2"/>
    <p:sldLayoutId id="2147483906" r:id="rId3"/>
    <p:sldLayoutId id="2147484089" r:id="rId4"/>
    <p:sldLayoutId id="2147484090" r:id="rId5"/>
    <p:sldLayoutId id="2147484054" r:id="rId6"/>
    <p:sldLayoutId id="2147484127" r:id="rId7"/>
    <p:sldLayoutId id="2147484149" r:id="rId8"/>
  </p:sldLayoutIdLst>
  <p:hf hdr="0" ftr="0"/>
  <p:txStyles>
    <p:titleStyle>
      <a:lvl1pPr algn="ctr" defTabSz="457200" rtl="0" eaLnBrk="1" latinLnBrk="0" hangingPunct="1">
        <a:spcBef>
          <a:spcPct val="0"/>
        </a:spcBef>
        <a:buNone/>
        <a:defRPr sz="4400" b="1" kern="1200">
          <a:solidFill>
            <a:schemeClr val="accent1"/>
          </a:solidFill>
          <a:latin typeface="Franklin Gothic Medium Cond" charset="0"/>
          <a:ea typeface="Franklin Gothic Medium Cond" charset="0"/>
          <a:cs typeface="Franklin Gothic Medium Cond" charset="0"/>
        </a:defRPr>
      </a:lvl1pPr>
    </p:titleStyle>
    <p:bodyStyle>
      <a:lvl1pPr marL="342900" indent="-342900" algn="l" defTabSz="457200" rtl="0" eaLnBrk="1" latinLnBrk="0" hangingPunct="1">
        <a:spcBef>
          <a:spcPct val="20000"/>
        </a:spcBef>
        <a:buClr>
          <a:schemeClr val="tx2"/>
        </a:buClr>
        <a:buFont typeface="Wingdings" charset="2"/>
        <a:buChar char="§"/>
        <a:defRPr sz="2400" kern="1200">
          <a:solidFill>
            <a:schemeClr val="bg2">
              <a:lumMod val="10000"/>
            </a:schemeClr>
          </a:solidFill>
          <a:latin typeface="Verdana" charset="0"/>
          <a:ea typeface="Verdana" charset="0"/>
          <a:cs typeface="Verdana" charset="0"/>
        </a:defRPr>
      </a:lvl1pPr>
      <a:lvl2pPr marL="742950" indent="-285750" algn="l" defTabSz="457200" rtl="0" eaLnBrk="1" latinLnBrk="0" hangingPunct="1">
        <a:spcBef>
          <a:spcPct val="20000"/>
        </a:spcBef>
        <a:buClr>
          <a:schemeClr val="tx2"/>
        </a:buClr>
        <a:buFont typeface="Arial"/>
        <a:buChar char="•"/>
        <a:defRPr sz="2000" kern="1200">
          <a:solidFill>
            <a:schemeClr val="bg2">
              <a:lumMod val="10000"/>
            </a:schemeClr>
          </a:solidFill>
          <a:latin typeface="Verdana" charset="0"/>
          <a:ea typeface="Verdana" charset="0"/>
          <a:cs typeface="Verdana" charset="0"/>
        </a:defRPr>
      </a:lvl2pPr>
      <a:lvl3pPr marL="1143000" indent="-228600" algn="l" defTabSz="457200" rtl="0" eaLnBrk="1" latinLnBrk="0" hangingPunct="1">
        <a:spcBef>
          <a:spcPct val="20000"/>
        </a:spcBef>
        <a:buClr>
          <a:schemeClr val="tx2"/>
        </a:buClr>
        <a:buFont typeface="Lucida Grande"/>
        <a:buChar char="-"/>
        <a:defRPr sz="1800" kern="1200">
          <a:solidFill>
            <a:schemeClr val="bg2">
              <a:lumMod val="10000"/>
            </a:schemeClr>
          </a:solidFill>
          <a:latin typeface="Verdana" charset="0"/>
          <a:ea typeface="Verdana" charset="0"/>
          <a:cs typeface="Verdana" charset="0"/>
        </a:defRPr>
      </a:lvl3pPr>
      <a:lvl4pPr marL="1600200" indent="-228600" algn="l" defTabSz="457200" rtl="0" eaLnBrk="1" latinLnBrk="0" hangingPunct="1">
        <a:spcBef>
          <a:spcPct val="20000"/>
        </a:spcBef>
        <a:buClr>
          <a:schemeClr val="tx2"/>
        </a:buClr>
        <a:buFont typeface="Lucida Grande"/>
        <a:buChar char="›"/>
        <a:defRPr sz="1600" kern="1200">
          <a:solidFill>
            <a:schemeClr val="bg2">
              <a:lumMod val="10000"/>
            </a:schemeClr>
          </a:solidFill>
          <a:latin typeface="Verdana" charset="0"/>
          <a:ea typeface="Verdana" charset="0"/>
          <a:cs typeface="Verdana" charset="0"/>
        </a:defRPr>
      </a:lvl4pPr>
      <a:lvl5pPr marL="2057400" indent="-228600" algn="l" defTabSz="457200" rtl="0" eaLnBrk="1" latinLnBrk="0" hangingPunct="1">
        <a:spcBef>
          <a:spcPct val="20000"/>
        </a:spcBef>
        <a:buClr>
          <a:schemeClr val="tx2"/>
        </a:buClr>
        <a:buFont typeface="Courier New"/>
        <a:buChar char="o"/>
        <a:defRPr sz="1600" kern="1200">
          <a:solidFill>
            <a:schemeClr val="bg2">
              <a:lumMod val="10000"/>
            </a:schemeClr>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22"/>
          <p:cNvSpPr txBox="1">
            <a:spLocks/>
          </p:cNvSpPr>
          <p:nvPr/>
        </p:nvSpPr>
        <p:spPr>
          <a:xfrm>
            <a:off x="0" y="4874458"/>
            <a:ext cx="9144000"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600" b="1" kern="600" baseline="0" dirty="0">
                <a:solidFill>
                  <a:schemeClr val="tx1"/>
                </a:solidFill>
                <a:effectLst/>
                <a:latin typeface="Franklin Gothic Medium Cond" charset="0"/>
                <a:ea typeface="Franklin Gothic Medium Cond" charset="0"/>
                <a:cs typeface="Franklin Gothic Medium Cond" charset="0"/>
              </a:rPr>
              <a:t> </a:t>
            </a:r>
            <a:r>
              <a:rPr lang="en-US" sz="600" kern="600" dirty="0">
                <a:solidFill>
                  <a:srgbClr val="707075"/>
                </a:solidFill>
                <a:effectLst/>
                <a:latin typeface="Franklin Gothic Medium Cond" charset="0"/>
                <a:ea typeface="Franklin Gothic Medium Cond" charset="0"/>
                <a:cs typeface="Franklin Gothic Medium Cond" charset="0"/>
              </a:rPr>
              <a:t>CSG </a:t>
            </a:r>
            <a:r>
              <a:rPr lang="en-AU" sz="600" kern="600" dirty="0">
                <a:solidFill>
                  <a:srgbClr val="707075"/>
                </a:solidFill>
                <a:effectLst/>
                <a:latin typeface="Franklin Gothic Medium Cond" charset="0"/>
                <a:ea typeface="Franklin Gothic Medium Cond" charset="0"/>
                <a:cs typeface="Franklin Gothic Medium Cond" charset="0"/>
              </a:rPr>
              <a:t>CONFIDENTIAL AND PROPRIETARY INFORMATION  </a:t>
            </a:r>
            <a:r>
              <a:rPr lang="en-AU" sz="600" kern="600" dirty="0">
                <a:solidFill>
                  <a:schemeClr val="tx2"/>
                </a:solidFill>
                <a:effectLst/>
                <a:latin typeface="Franklin Gothic Medium Cond" charset="0"/>
                <a:ea typeface="Franklin Gothic Medium Cond" charset="0"/>
                <a:cs typeface="Franklin Gothic Medium Cond" charset="0"/>
              </a:rPr>
              <a:t>|</a:t>
            </a:r>
            <a:r>
              <a:rPr lang="en-AU" sz="600" kern="600" baseline="0" dirty="0">
                <a:solidFill>
                  <a:schemeClr val="tx1"/>
                </a:solidFill>
                <a:effectLst/>
                <a:latin typeface="Franklin Gothic Medium Cond" charset="0"/>
                <a:ea typeface="Franklin Gothic Medium Cond" charset="0"/>
                <a:cs typeface="Franklin Gothic Medium Cond" charset="0"/>
              </a:rPr>
              <a:t> </a:t>
            </a:r>
            <a:r>
              <a:rPr lang="en-US" sz="600" kern="600" baseline="0" dirty="0">
                <a:solidFill>
                  <a:schemeClr val="tx1"/>
                </a:solidFill>
                <a:effectLst/>
                <a:latin typeface="Franklin Gothic Medium Cond" charset="0"/>
                <a:ea typeface="Franklin Gothic Medium Cond" charset="0"/>
                <a:cs typeface="Franklin Gothic Medium Cond" charset="0"/>
              </a:rPr>
              <a:t> </a:t>
            </a:r>
            <a:r>
              <a:rPr lang="en-AU" sz="600" b="0" kern="600" dirty="0">
                <a:solidFill>
                  <a:srgbClr val="707075"/>
                </a:solidFill>
                <a:latin typeface="Franklin Gothic Medium Cond" charset="0"/>
                <a:ea typeface="Franklin Gothic Medium Cond" charset="0"/>
                <a:cs typeface="Franklin Gothic Medium Cond" charset="0"/>
              </a:rPr>
              <a:t>COPYRIGHT</a:t>
            </a:r>
            <a:r>
              <a:rPr lang="en-AU" sz="600" kern="600" dirty="0">
                <a:solidFill>
                  <a:srgbClr val="707075"/>
                </a:solidFill>
                <a:latin typeface="Franklin Gothic Medium Cond" charset="0"/>
                <a:ea typeface="Franklin Gothic Medium Cond" charset="0"/>
                <a:cs typeface="Franklin Gothic Medium Cond" charset="0"/>
              </a:rPr>
              <a:t> © 2020 CSG SYSTEMS INTERNATIONAL, INC. AND/OR ITS AFFILIATES (“CSG INTERNATIONAL”). ALL RIGHTS RESERVED.</a:t>
            </a:r>
          </a:p>
        </p:txBody>
      </p:sp>
      <p:sp>
        <p:nvSpPr>
          <p:cNvPr id="5" name="Footer Placeholder 22"/>
          <p:cNvSpPr txBox="1">
            <a:spLocks/>
          </p:cNvSpPr>
          <p:nvPr userDrawn="1"/>
        </p:nvSpPr>
        <p:spPr>
          <a:xfrm>
            <a:off x="8475260" y="4874458"/>
            <a:ext cx="320722"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228600" marR="0" indent="-228600" algn="r" defTabSz="914400" rtl="0" eaLnBrk="1" fontAlgn="auto" latinLnBrk="0" hangingPunct="1">
              <a:lnSpc>
                <a:spcPct val="100000"/>
              </a:lnSpc>
              <a:spcBef>
                <a:spcPts val="0"/>
              </a:spcBef>
              <a:spcAft>
                <a:spcPts val="0"/>
              </a:spcAft>
              <a:buClrTx/>
              <a:buSzTx/>
              <a:buFont typeface="+mj-lt"/>
              <a:buAutoNum type="arabicPeriod"/>
              <a:tabLst/>
              <a:defRPr/>
            </a:pPr>
            <a:endParaRPr lang="en-AU" sz="700" kern="1200">
              <a:solidFill>
                <a:srgbClr val="FF0000"/>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2813048516"/>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 id="2147484103" r:id="rId12"/>
    <p:sldLayoutId id="2147484104" r:id="rId13"/>
    <p:sldLayoutId id="2147484105" r:id="rId14"/>
    <p:sldLayoutId id="2147484106" r:id="rId15"/>
    <p:sldLayoutId id="2147484107" r:id="rId16"/>
    <p:sldLayoutId id="2147484108" r:id="rId17"/>
    <p:sldLayoutId id="2147484109" r:id="rId18"/>
    <p:sldLayoutId id="2147484110" r:id="rId19"/>
    <p:sldLayoutId id="2147484111" r:id="rId20"/>
    <p:sldLayoutId id="2147484112" r:id="rId21"/>
    <p:sldLayoutId id="2147484113" r:id="rId22"/>
    <p:sldLayoutId id="2147484114" r:id="rId23"/>
    <p:sldLayoutId id="2147484115" r:id="rId24"/>
    <p:sldLayoutId id="2147484116" r:id="rId25"/>
    <p:sldLayoutId id="2147484117" r:id="rId26"/>
    <p:sldLayoutId id="2147484118" r:id="rId27"/>
    <p:sldLayoutId id="2147484119" r:id="rId28"/>
    <p:sldLayoutId id="2147484120" r:id="rId29"/>
    <p:sldLayoutId id="2147484121" r:id="rId30"/>
    <p:sldLayoutId id="2147484122" r:id="rId31"/>
    <p:sldLayoutId id="2147484123" r:id="rId32"/>
    <p:sldLayoutId id="2147484124" r:id="rId33"/>
    <p:sldLayoutId id="2147484125" r:id="rId34"/>
    <p:sldLayoutId id="2147484126" r:id="rId35"/>
  </p:sldLayoutIdLst>
  <p:transition spd="slow">
    <p:push dir="u"/>
  </p:transition>
  <p:hf hdr="0" ftr="0"/>
  <p:txStyles>
    <p:titleStyle>
      <a:lvl1pPr algn="ctr" defTabSz="457200" rtl="0" eaLnBrk="1" latinLnBrk="0" hangingPunct="1">
        <a:spcBef>
          <a:spcPct val="0"/>
        </a:spcBef>
        <a:buNone/>
        <a:defRPr sz="4400" b="1" kern="1200">
          <a:solidFill>
            <a:schemeClr val="accent1"/>
          </a:solidFill>
          <a:latin typeface="Franklin Gothic Medium Cond" charset="0"/>
          <a:ea typeface="Franklin Gothic Medium Cond" charset="0"/>
          <a:cs typeface="Franklin Gothic Medium Cond" charset="0"/>
        </a:defRPr>
      </a:lvl1pPr>
    </p:titleStyle>
    <p:bodyStyle>
      <a:lvl1pPr marL="342900" indent="-342900" algn="l" defTabSz="457200" rtl="0" eaLnBrk="1" latinLnBrk="0" hangingPunct="1">
        <a:spcBef>
          <a:spcPct val="20000"/>
        </a:spcBef>
        <a:buClr>
          <a:schemeClr val="tx2"/>
        </a:buClr>
        <a:buFont typeface="Wingdings" charset="2"/>
        <a:buChar char="§"/>
        <a:defRPr sz="2400" kern="1200">
          <a:solidFill>
            <a:schemeClr val="accent1"/>
          </a:solidFill>
          <a:latin typeface="Verdana" charset="0"/>
          <a:ea typeface="Verdana" charset="0"/>
          <a:cs typeface="Verdana" charset="0"/>
        </a:defRPr>
      </a:lvl1pPr>
      <a:lvl2pPr marL="742950" indent="-285750" algn="l" defTabSz="457200" rtl="0" eaLnBrk="1" latinLnBrk="0" hangingPunct="1">
        <a:spcBef>
          <a:spcPct val="20000"/>
        </a:spcBef>
        <a:buClr>
          <a:schemeClr val="tx2"/>
        </a:buClr>
        <a:buFont typeface="Arial"/>
        <a:buChar char="•"/>
        <a:defRPr sz="2000" kern="1200">
          <a:solidFill>
            <a:schemeClr val="accent1"/>
          </a:solidFill>
          <a:latin typeface="Verdana" charset="0"/>
          <a:ea typeface="Verdana" charset="0"/>
          <a:cs typeface="Verdana" charset="0"/>
        </a:defRPr>
      </a:lvl2pPr>
      <a:lvl3pPr marL="1143000" indent="-228600" algn="l" defTabSz="457200" rtl="0" eaLnBrk="1" latinLnBrk="0" hangingPunct="1">
        <a:spcBef>
          <a:spcPct val="20000"/>
        </a:spcBef>
        <a:buClr>
          <a:schemeClr val="tx2"/>
        </a:buClr>
        <a:buFont typeface="Lucida Grande"/>
        <a:buChar char="-"/>
        <a:defRPr sz="1800" kern="1200">
          <a:solidFill>
            <a:schemeClr val="accent1"/>
          </a:solidFill>
          <a:latin typeface="Verdana" charset="0"/>
          <a:ea typeface="Verdana" charset="0"/>
          <a:cs typeface="Verdana" charset="0"/>
        </a:defRPr>
      </a:lvl3pPr>
      <a:lvl4pPr marL="1600200" indent="-228600" algn="l" defTabSz="457200" rtl="0" eaLnBrk="1" latinLnBrk="0" hangingPunct="1">
        <a:spcBef>
          <a:spcPct val="20000"/>
        </a:spcBef>
        <a:buClr>
          <a:schemeClr val="tx2"/>
        </a:buClr>
        <a:buFont typeface="Lucida Grande"/>
        <a:buChar char="›"/>
        <a:defRPr sz="1600" kern="1200">
          <a:solidFill>
            <a:schemeClr val="accent1"/>
          </a:solidFill>
          <a:latin typeface="Verdana" charset="0"/>
          <a:ea typeface="Verdana" charset="0"/>
          <a:cs typeface="Verdana" charset="0"/>
        </a:defRPr>
      </a:lvl4pPr>
      <a:lvl5pPr marL="2057400" indent="-228600" algn="l" defTabSz="457200" rtl="0" eaLnBrk="1" latinLnBrk="0" hangingPunct="1">
        <a:spcBef>
          <a:spcPct val="20000"/>
        </a:spcBef>
        <a:buClr>
          <a:schemeClr val="tx2"/>
        </a:buClr>
        <a:buFont typeface="Courier New"/>
        <a:buChar char="o"/>
        <a:defRPr sz="1600" kern="1200">
          <a:solidFill>
            <a:schemeClr val="accent1"/>
          </a:solidFill>
          <a:latin typeface="Verdana" charset="0"/>
          <a:ea typeface="Verdana" charset="0"/>
          <a:cs typeface="Verdana" charset="0"/>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22"/>
          <p:cNvSpPr txBox="1">
            <a:spLocks/>
          </p:cNvSpPr>
          <p:nvPr/>
        </p:nvSpPr>
        <p:spPr>
          <a:xfrm>
            <a:off x="796636" y="4857750"/>
            <a:ext cx="7902420" cy="216694"/>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800" b="1" kern="1200" baseline="0">
                <a:solidFill>
                  <a:schemeClr val="tx1">
                    <a:tint val="75000"/>
                  </a:schemeClr>
                </a:solidFill>
                <a:effectLst/>
                <a:latin typeface="+mn-lt"/>
                <a:ea typeface="+mn-ea"/>
                <a:cs typeface="+mn-cs"/>
              </a:rPr>
              <a:t> </a:t>
            </a:r>
            <a:r>
              <a:rPr lang="en-US" sz="800" kern="1200">
                <a:solidFill>
                  <a:schemeClr val="tx1">
                    <a:tint val="75000"/>
                  </a:schemeClr>
                </a:solidFill>
                <a:effectLst/>
                <a:latin typeface="+mn-lt"/>
                <a:ea typeface="+mn-ea"/>
                <a:cs typeface="+mn-cs"/>
              </a:rPr>
              <a:t>CSG </a:t>
            </a:r>
            <a:r>
              <a:rPr lang="en-AU" sz="800" kern="1200">
                <a:solidFill>
                  <a:schemeClr val="tx1">
                    <a:tint val="75000"/>
                  </a:schemeClr>
                </a:solidFill>
                <a:effectLst/>
                <a:latin typeface="+mn-lt"/>
                <a:ea typeface="+mn-ea"/>
                <a:cs typeface="+mn-cs"/>
              </a:rPr>
              <a:t>International Confidential and Proprietary Information</a:t>
            </a:r>
            <a:r>
              <a:rPr lang="en-US" sz="800" kern="1200" baseline="0">
                <a:solidFill>
                  <a:schemeClr val="tx1">
                    <a:tint val="75000"/>
                  </a:schemeClr>
                </a:solidFill>
                <a:effectLst/>
                <a:latin typeface="+mn-lt"/>
                <a:ea typeface="+mn-ea"/>
                <a:cs typeface="+mn-cs"/>
              </a:rPr>
              <a:t>                            </a:t>
            </a:r>
            <a:r>
              <a:rPr lang="en-AU" sz="800" b="0" kern="1200">
                <a:solidFill>
                  <a:schemeClr val="tx1">
                    <a:tint val="75000"/>
                  </a:schemeClr>
                </a:solidFill>
                <a:latin typeface="+mn-lt"/>
                <a:ea typeface="+mn-ea"/>
                <a:cs typeface="+mn-cs"/>
              </a:rPr>
              <a:t>Copyright</a:t>
            </a:r>
            <a:r>
              <a:rPr lang="en-AU" sz="800" kern="1200">
                <a:solidFill>
                  <a:schemeClr val="tx1">
                    <a:tint val="75000"/>
                  </a:schemeClr>
                </a:solidFill>
                <a:latin typeface="+mn-lt"/>
                <a:ea typeface="+mn-ea"/>
                <a:cs typeface="+mn-cs"/>
              </a:rPr>
              <a:t> © 2017 CSG Systems International, Inc. and/or its affiliates (“CSG International”). All rights reserved.</a:t>
            </a:r>
          </a:p>
        </p:txBody>
      </p:sp>
    </p:spTree>
    <p:extLst>
      <p:ext uri="{BB962C8B-B14F-4D97-AF65-F5344CB8AC3E}">
        <p14:creationId xmlns:p14="http://schemas.microsoft.com/office/powerpoint/2010/main" val="1972597775"/>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41" r:id="rId13"/>
    <p:sldLayoutId id="2147484142" r:id="rId14"/>
    <p:sldLayoutId id="2147484143" r:id="rId15"/>
    <p:sldLayoutId id="2147484144" r:id="rId16"/>
    <p:sldLayoutId id="2147484145" r:id="rId17"/>
    <p:sldLayoutId id="2147484146" r:id="rId18"/>
    <p:sldLayoutId id="2147484147" r:id="rId19"/>
    <p:sldLayoutId id="2147484148" r:id="rId20"/>
  </p:sldLayoutIdLst>
  <p:txStyles>
    <p:titleStyle>
      <a:lvl1pPr algn="ctr" defTabSz="457200" rtl="0" eaLnBrk="1" latinLnBrk="0" hangingPunct="1">
        <a:spcBef>
          <a:spcPct val="0"/>
        </a:spcBef>
        <a:buNone/>
        <a:defRPr sz="4400" kern="1200">
          <a:solidFill>
            <a:srgbClr val="3A3A3C"/>
          </a:solidFill>
          <a:latin typeface="+mj-lt"/>
          <a:ea typeface="+mj-ea"/>
          <a:cs typeface="+mj-cs"/>
        </a:defRPr>
      </a:lvl1pPr>
    </p:titleStyle>
    <p:bodyStyle>
      <a:lvl1pPr marL="342900" indent="-342900" algn="l" defTabSz="457200" rtl="0" eaLnBrk="1" latinLnBrk="0" hangingPunct="1">
        <a:spcBef>
          <a:spcPct val="20000"/>
        </a:spcBef>
        <a:buClr>
          <a:srgbClr val="E22123"/>
        </a:buClr>
        <a:buFont typeface="Wingdings" charset="2"/>
        <a:buChar char="§"/>
        <a:defRPr sz="2400" kern="1200">
          <a:solidFill>
            <a:schemeClr val="tx1"/>
          </a:solidFill>
          <a:latin typeface="+mn-lt"/>
          <a:ea typeface="+mn-ea"/>
          <a:cs typeface="+mn-cs"/>
        </a:defRPr>
      </a:lvl1pPr>
      <a:lvl2pPr marL="742950" indent="-285750" algn="l" defTabSz="457200" rtl="0" eaLnBrk="1" latinLnBrk="0" hangingPunct="1">
        <a:spcBef>
          <a:spcPct val="20000"/>
        </a:spcBef>
        <a:buClr>
          <a:srgbClr val="E22123"/>
        </a:buClr>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Clr>
          <a:srgbClr val="E22123"/>
        </a:buClr>
        <a:buFont typeface="Lucida Grande"/>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Clr>
          <a:srgbClr val="E22123"/>
        </a:buClr>
        <a:buFont typeface="Lucida Grande"/>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Clr>
          <a:srgbClr val="E22123"/>
        </a:buClr>
        <a:buFont typeface="Courier New"/>
        <a:buChar char="o"/>
        <a:defRPr sz="1600" kern="1200">
          <a:solidFill>
            <a:schemeClr val="tx1"/>
          </a:solidFill>
          <a:latin typeface="+mn-lt"/>
          <a:ea typeface="+mn-ea"/>
          <a:cs typeface="+mn-cs"/>
        </a:defRPr>
      </a:lvl5pPr>
      <a:lvl6pPr marL="2628900" indent="-342900" algn="l" defTabSz="457200" rtl="0" eaLnBrk="1" latinLnBrk="0" hangingPunct="1">
        <a:spcBef>
          <a:spcPct val="20000"/>
        </a:spcBef>
        <a:buClr>
          <a:schemeClr val="accent1"/>
        </a:buClr>
        <a:buFont typeface="Arial"/>
        <a:buChar char="•"/>
        <a:defRPr sz="2000" kern="1200">
          <a:solidFill>
            <a:schemeClr val="tx2"/>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6.png"/><Relationship Id="rId4" Type="http://schemas.openxmlformats.org/officeDocument/2006/relationships/image" Target="../media/image63.png"/><Relationship Id="rId9" Type="http://schemas.openxmlformats.org/officeDocument/2006/relationships/image" Target="../media/image66.png"/></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73.png"/><Relationship Id="rId18" Type="http://schemas.microsoft.com/office/2007/relationships/hdphoto" Target="../media/hdphoto7.wdp"/><Relationship Id="rId3" Type="http://schemas.openxmlformats.org/officeDocument/2006/relationships/image" Target="../media/image67.png"/><Relationship Id="rId7" Type="http://schemas.openxmlformats.org/officeDocument/2006/relationships/image" Target="../media/image70.png"/><Relationship Id="rId12" Type="http://schemas.microsoft.com/office/2007/relationships/hdphoto" Target="../media/hdphoto4.wdp"/><Relationship Id="rId17" Type="http://schemas.openxmlformats.org/officeDocument/2006/relationships/image" Target="../media/image75.png"/><Relationship Id="rId2" Type="http://schemas.openxmlformats.org/officeDocument/2006/relationships/notesSlide" Target="../notesSlides/notesSlide19.xml"/><Relationship Id="rId16" Type="http://schemas.microsoft.com/office/2007/relationships/hdphoto" Target="../media/hdphoto6.wdp"/><Relationship Id="rId1" Type="http://schemas.openxmlformats.org/officeDocument/2006/relationships/slideLayout" Target="../slideLayouts/slideLayout8.xml"/><Relationship Id="rId6" Type="http://schemas.microsoft.com/office/2007/relationships/hdphoto" Target="../media/hdphoto1.wdp"/><Relationship Id="rId11" Type="http://schemas.openxmlformats.org/officeDocument/2006/relationships/image" Target="../media/image72.png"/><Relationship Id="rId5" Type="http://schemas.openxmlformats.org/officeDocument/2006/relationships/image" Target="../media/image69.png"/><Relationship Id="rId15" Type="http://schemas.openxmlformats.org/officeDocument/2006/relationships/image" Target="../media/image74.png"/><Relationship Id="rId10" Type="http://schemas.microsoft.com/office/2007/relationships/hdphoto" Target="../media/hdphoto3.wdp"/><Relationship Id="rId4" Type="http://schemas.openxmlformats.org/officeDocument/2006/relationships/image" Target="../media/image68.jpeg"/><Relationship Id="rId9" Type="http://schemas.openxmlformats.org/officeDocument/2006/relationships/image" Target="../media/image71.png"/><Relationship Id="rId14" Type="http://schemas.microsoft.com/office/2007/relationships/hdphoto" Target="../media/hdphoto5.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cid:image010.png@01D5C7CE.AE72B0C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D3CCCA-0B12-46A0-B17E-0CA691B70586}"/>
              </a:ext>
            </a:extLst>
          </p:cNvPr>
          <p:cNvSpPr txBox="1"/>
          <p:nvPr/>
        </p:nvSpPr>
        <p:spPr>
          <a:xfrm>
            <a:off x="2236588" y="688944"/>
            <a:ext cx="6794296" cy="523220"/>
          </a:xfrm>
          <a:prstGeom prst="rect">
            <a:avLst/>
          </a:prstGeom>
          <a:noFill/>
        </p:spPr>
        <p:txBody>
          <a:bodyPr wrap="none" rtlCol="0">
            <a:spAutoFit/>
          </a:bodyPr>
          <a:lstStyle/>
          <a:p>
            <a:r>
              <a:rPr lang="en-US" sz="2800" b="1">
                <a:solidFill>
                  <a:schemeClr val="accent1">
                    <a:lumMod val="50000"/>
                  </a:schemeClr>
                </a:solidFill>
                <a:latin typeface="+mj-lt"/>
              </a:rPr>
              <a:t>DEVOPS LESSONS FROM EXECUTIVE LEADERSHIP </a:t>
            </a:r>
          </a:p>
        </p:txBody>
      </p:sp>
      <p:sp>
        <p:nvSpPr>
          <p:cNvPr id="5" name="TextBox 4">
            <a:extLst>
              <a:ext uri="{FF2B5EF4-FFF2-40B4-BE49-F238E27FC236}">
                <a16:creationId xmlns:a16="http://schemas.microsoft.com/office/drawing/2014/main" id="{49E148FE-3C2A-4364-A6A2-12DA2DE78C6E}"/>
              </a:ext>
            </a:extLst>
          </p:cNvPr>
          <p:cNvSpPr txBox="1"/>
          <p:nvPr/>
        </p:nvSpPr>
        <p:spPr>
          <a:xfrm>
            <a:off x="2265388" y="1381824"/>
            <a:ext cx="6189774" cy="461665"/>
          </a:xfrm>
          <a:prstGeom prst="rect">
            <a:avLst/>
          </a:prstGeom>
          <a:noFill/>
        </p:spPr>
        <p:txBody>
          <a:bodyPr wrap="square" rtlCol="0">
            <a:spAutoFit/>
          </a:bodyPr>
          <a:lstStyle/>
          <a:p>
            <a:r>
              <a:rPr lang="en-US" sz="2400">
                <a:solidFill>
                  <a:schemeClr val="accent1">
                    <a:lumMod val="50000"/>
                  </a:schemeClr>
                </a:solidFill>
                <a:latin typeface="+mj-lt"/>
              </a:rPr>
              <a:t>Why DevOps Matters To Corporate Performance</a:t>
            </a:r>
          </a:p>
        </p:txBody>
      </p:sp>
      <p:sp>
        <p:nvSpPr>
          <p:cNvPr id="7" name="Rectangle 6">
            <a:extLst>
              <a:ext uri="{FF2B5EF4-FFF2-40B4-BE49-F238E27FC236}">
                <a16:creationId xmlns:a16="http://schemas.microsoft.com/office/drawing/2014/main" id="{42727E7A-8E3A-48C8-A401-64F843CDB569}"/>
              </a:ext>
            </a:extLst>
          </p:cNvPr>
          <p:cNvSpPr/>
          <p:nvPr/>
        </p:nvSpPr>
        <p:spPr>
          <a:xfrm>
            <a:off x="0" y="4925507"/>
            <a:ext cx="9144000" cy="216067"/>
          </a:xfrm>
          <a:prstGeom prst="rect">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74CF561-E850-48A1-90D6-E667A0B7D1FF}"/>
              </a:ext>
            </a:extLst>
          </p:cNvPr>
          <p:cNvSpPr/>
          <p:nvPr/>
        </p:nvSpPr>
        <p:spPr>
          <a:xfrm>
            <a:off x="2356626" y="1179719"/>
            <a:ext cx="543698" cy="124399"/>
          </a:xfrm>
          <a:prstGeom prst="rect">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0B62B6C-561A-496E-AF0F-B54FD5A44C2F}"/>
              </a:ext>
            </a:extLst>
          </p:cNvPr>
          <p:cNvPicPr>
            <a:picLocks noChangeAspect="1"/>
          </p:cNvPicPr>
          <p:nvPr/>
        </p:nvPicPr>
        <p:blipFill rotWithShape="1">
          <a:blip r:embed="rId2"/>
          <a:srcRect b="9521"/>
          <a:stretch/>
        </p:blipFill>
        <p:spPr>
          <a:xfrm>
            <a:off x="1622527" y="2725989"/>
            <a:ext cx="1285050" cy="1464953"/>
          </a:xfrm>
          <a:prstGeom prst="rect">
            <a:avLst/>
          </a:prstGeom>
        </p:spPr>
      </p:pic>
      <p:sp>
        <p:nvSpPr>
          <p:cNvPr id="14" name="TextBox 13">
            <a:extLst>
              <a:ext uri="{FF2B5EF4-FFF2-40B4-BE49-F238E27FC236}">
                <a16:creationId xmlns:a16="http://schemas.microsoft.com/office/drawing/2014/main" id="{E22C2AAA-1BD8-47EE-A073-F35B41D23353}"/>
              </a:ext>
            </a:extLst>
          </p:cNvPr>
          <p:cNvSpPr txBox="1"/>
          <p:nvPr/>
        </p:nvSpPr>
        <p:spPr>
          <a:xfrm>
            <a:off x="-8416" y="4173466"/>
            <a:ext cx="7383635" cy="707886"/>
          </a:xfrm>
          <a:prstGeom prst="rect">
            <a:avLst/>
          </a:prstGeom>
          <a:noFill/>
        </p:spPr>
        <p:txBody>
          <a:bodyPr wrap="square" rtlCol="0">
            <a:spAutoFit/>
          </a:bodyPr>
          <a:lstStyle/>
          <a:p>
            <a:r>
              <a:rPr lang="en-US" sz="2000" b="1">
                <a:solidFill>
                  <a:schemeClr val="accent1">
                    <a:lumMod val="50000"/>
                  </a:schemeClr>
                </a:solidFill>
                <a:latin typeface="+mj-lt"/>
              </a:rPr>
              <a:t>KEN KENNEDY, </a:t>
            </a:r>
            <a:r>
              <a:rPr lang="en-US" sz="2000">
                <a:solidFill>
                  <a:schemeClr val="accent1">
                    <a:lumMod val="50000"/>
                  </a:schemeClr>
                </a:solidFill>
                <a:latin typeface="+mj-lt"/>
              </a:rPr>
              <a:t>President Technology &amp; Product</a:t>
            </a:r>
          </a:p>
          <a:p>
            <a:r>
              <a:rPr lang="en-US" sz="2000" b="1">
                <a:solidFill>
                  <a:schemeClr val="accent1">
                    <a:lumMod val="50000"/>
                  </a:schemeClr>
                </a:solidFill>
                <a:latin typeface="+mj-lt"/>
              </a:rPr>
              <a:t>SCOTT PRUGH, </a:t>
            </a:r>
            <a:r>
              <a:rPr lang="en-US" sz="2000">
                <a:solidFill>
                  <a:schemeClr val="accent1">
                    <a:lumMod val="50000"/>
                  </a:schemeClr>
                </a:solidFill>
                <a:latin typeface="+mj-lt"/>
              </a:rPr>
              <a:t>Chief Architect &amp; SVP Engineering  </a:t>
            </a:r>
            <a:r>
              <a:rPr lang="en-US" sz="2000" b="1">
                <a:solidFill>
                  <a:schemeClr val="accent1">
                    <a:lumMod val="50000"/>
                  </a:schemeClr>
                </a:solidFill>
                <a:latin typeface="+mj-lt"/>
              </a:rPr>
              <a:t>//  </a:t>
            </a:r>
            <a:r>
              <a:rPr lang="en-US" sz="2000">
                <a:solidFill>
                  <a:schemeClr val="accent1">
                    <a:lumMod val="50000"/>
                  </a:schemeClr>
                </a:solidFill>
                <a:latin typeface="+mj-lt"/>
              </a:rPr>
              <a:t>@ScottPrugh</a:t>
            </a:r>
          </a:p>
        </p:txBody>
      </p:sp>
      <p:pic>
        <p:nvPicPr>
          <p:cNvPr id="2" name="Picture 1">
            <a:extLst>
              <a:ext uri="{FF2B5EF4-FFF2-40B4-BE49-F238E27FC236}">
                <a16:creationId xmlns:a16="http://schemas.microsoft.com/office/drawing/2014/main" id="{1E11FE81-0078-4284-95F8-E1B9301F9D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12" y="27359"/>
            <a:ext cx="653536" cy="469577"/>
          </a:xfrm>
          <a:prstGeom prst="rect">
            <a:avLst/>
          </a:prstGeom>
        </p:spPr>
      </p:pic>
      <p:pic>
        <p:nvPicPr>
          <p:cNvPr id="9" name="Picture 8" descr="A person wearing a suit and tie smiling at the camera&#10;&#10;Description automatically generated">
            <a:extLst>
              <a:ext uri="{FF2B5EF4-FFF2-40B4-BE49-F238E27FC236}">
                <a16:creationId xmlns:a16="http://schemas.microsoft.com/office/drawing/2014/main" id="{E30F629E-714C-4AD3-B630-0902FF424505}"/>
              </a:ext>
            </a:extLst>
          </p:cNvPr>
          <p:cNvPicPr>
            <a:picLocks noChangeAspect="1"/>
          </p:cNvPicPr>
          <p:nvPr/>
        </p:nvPicPr>
        <p:blipFill rotWithShape="1">
          <a:blip r:embed="rId4">
            <a:extLst>
              <a:ext uri="{28A0092B-C50C-407E-A947-70E740481C1C}">
                <a14:useLocalDpi xmlns:a14="http://schemas.microsoft.com/office/drawing/2010/main" val="0"/>
              </a:ext>
            </a:extLst>
          </a:blip>
          <a:srcRect l="5356" r="8896"/>
          <a:stretch/>
        </p:blipFill>
        <p:spPr>
          <a:xfrm>
            <a:off x="76081" y="2722913"/>
            <a:ext cx="1285050" cy="1464953"/>
          </a:xfrm>
          <a:prstGeom prst="rect">
            <a:avLst/>
          </a:prstGeom>
        </p:spPr>
      </p:pic>
    </p:spTree>
    <p:extLst>
      <p:ext uri="{BB962C8B-B14F-4D97-AF65-F5344CB8AC3E}">
        <p14:creationId xmlns:p14="http://schemas.microsoft.com/office/powerpoint/2010/main" val="277608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B9E33-AB32-4C0C-81D2-4FABF35E2E44}"/>
              </a:ext>
            </a:extLst>
          </p:cNvPr>
          <p:cNvSpPr>
            <a:spLocks noGrp="1"/>
          </p:cNvSpPr>
          <p:nvPr>
            <p:ph type="body" sz="quarter" idx="11"/>
          </p:nvPr>
        </p:nvSpPr>
        <p:spPr>
          <a:xfrm>
            <a:off x="914830" y="-7907"/>
            <a:ext cx="7520160" cy="523220"/>
          </a:xfrm>
        </p:spPr>
        <p:txBody>
          <a:bodyPr/>
          <a:lstStyle/>
          <a:p>
            <a:r>
              <a:rPr lang="en-US" sz="2800" dirty="0"/>
              <a:t>THE STORY OF OUR SERVICE LAYER(SLBOS)</a:t>
            </a:r>
          </a:p>
        </p:txBody>
      </p:sp>
      <p:grpSp>
        <p:nvGrpSpPr>
          <p:cNvPr id="121" name="Group 120">
            <a:extLst>
              <a:ext uri="{FF2B5EF4-FFF2-40B4-BE49-F238E27FC236}">
                <a16:creationId xmlns:a16="http://schemas.microsoft.com/office/drawing/2014/main" id="{E3D759BB-4066-4E96-8545-F6FB009F71C9}"/>
              </a:ext>
            </a:extLst>
          </p:cNvPr>
          <p:cNvGrpSpPr/>
          <p:nvPr/>
        </p:nvGrpSpPr>
        <p:grpSpPr>
          <a:xfrm>
            <a:off x="5355510" y="604098"/>
            <a:ext cx="2703889" cy="1707528"/>
            <a:chOff x="5355510" y="604098"/>
            <a:chExt cx="2703889" cy="1707528"/>
          </a:xfrm>
          <a:solidFill>
            <a:schemeClr val="accent2"/>
          </a:solidFill>
        </p:grpSpPr>
        <p:sp>
          <p:nvSpPr>
            <p:cNvPr id="5" name="Rounded Rectangle 98">
              <a:extLst>
                <a:ext uri="{FF2B5EF4-FFF2-40B4-BE49-F238E27FC236}">
                  <a16:creationId xmlns:a16="http://schemas.microsoft.com/office/drawing/2014/main" id="{80FCDA98-0EE1-4FE8-ABF1-B277DBB07196}"/>
                </a:ext>
              </a:extLst>
            </p:cNvPr>
            <p:cNvSpPr/>
            <p:nvPr/>
          </p:nvSpPr>
          <p:spPr>
            <a:xfrm rot="5400000">
              <a:off x="5853691" y="105917"/>
              <a:ext cx="1707528" cy="2703889"/>
            </a:xfrm>
            <a:prstGeom prst="roundRect">
              <a:avLst>
                <a:gd name="adj" fmla="val 0"/>
              </a:avLst>
            </a:prstGeom>
            <a:grpFill/>
            <a:ln w="12700">
              <a:noFill/>
            </a:ln>
            <a:effectLst/>
          </p:spPr>
          <p:style>
            <a:lnRef idx="1">
              <a:schemeClr val="accent5"/>
            </a:lnRef>
            <a:fillRef idx="3">
              <a:schemeClr val="accent5"/>
            </a:fillRef>
            <a:effectRef idx="2">
              <a:schemeClr val="accent5"/>
            </a:effectRef>
            <a:fontRef idx="minor">
              <a:schemeClr val="lt1"/>
            </a:fontRef>
          </p:style>
          <p:txBody>
            <a:bodyPr vert="vert270" rtlCol="0" anchor="t"/>
            <a:lstStyle/>
            <a:p>
              <a:pPr algn="ctr" defTabSz="1219170"/>
              <a:endParaRPr lang="en-US" sz="933">
                <a:solidFill>
                  <a:srgbClr val="FFFFFF"/>
                </a:solidFill>
                <a:latin typeface="Calibri"/>
              </a:endParaRPr>
            </a:p>
          </p:txBody>
        </p:sp>
        <p:pic>
          <p:nvPicPr>
            <p:cNvPr id="6" name="Picture 5">
              <a:extLst>
                <a:ext uri="{FF2B5EF4-FFF2-40B4-BE49-F238E27FC236}">
                  <a16:creationId xmlns:a16="http://schemas.microsoft.com/office/drawing/2014/main" id="{50A22E84-8591-40CB-A70D-8A0FD154C5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16082" y="732929"/>
              <a:ext cx="288329" cy="290902"/>
            </a:xfrm>
            <a:prstGeom prst="rect">
              <a:avLst/>
            </a:prstGeom>
            <a:grpFill/>
          </p:spPr>
        </p:pic>
        <p:sp>
          <p:nvSpPr>
            <p:cNvPr id="7" name="TextBox 6">
              <a:extLst>
                <a:ext uri="{FF2B5EF4-FFF2-40B4-BE49-F238E27FC236}">
                  <a16:creationId xmlns:a16="http://schemas.microsoft.com/office/drawing/2014/main" id="{A66E06DE-73FC-4104-B6FC-032136B2C346}"/>
                </a:ext>
              </a:extLst>
            </p:cNvPr>
            <p:cNvSpPr txBox="1"/>
            <p:nvPr/>
          </p:nvSpPr>
          <p:spPr>
            <a:xfrm>
              <a:off x="5910984" y="724982"/>
              <a:ext cx="1935480" cy="256535"/>
            </a:xfrm>
            <a:prstGeom prst="rect">
              <a:avLst/>
            </a:prstGeom>
            <a:grpFill/>
          </p:spPr>
          <p:txBody>
            <a:bodyPr wrap="square" rtlCol="0">
              <a:spAutoFit/>
            </a:bodyPr>
            <a:lstStyle/>
            <a:p>
              <a:r>
                <a:rPr lang="en-US" sz="1400">
                  <a:solidFill>
                    <a:schemeClr val="bg1"/>
                  </a:solidFill>
                  <a:latin typeface="+mj-lt"/>
                  <a:cs typeface="Calibri" panose="020F0502020204030204" pitchFamily="34" charset="0"/>
                </a:rPr>
                <a:t>Revenue Management</a:t>
              </a:r>
            </a:p>
          </p:txBody>
        </p:sp>
        <p:sp>
          <p:nvSpPr>
            <p:cNvPr id="9" name="Rounded Rectangle 77">
              <a:extLst>
                <a:ext uri="{FF2B5EF4-FFF2-40B4-BE49-F238E27FC236}">
                  <a16:creationId xmlns:a16="http://schemas.microsoft.com/office/drawing/2014/main" id="{3AD4F150-3917-4925-A093-2B2B6BD9794F}"/>
                </a:ext>
              </a:extLst>
            </p:cNvPr>
            <p:cNvSpPr/>
            <p:nvPr/>
          </p:nvSpPr>
          <p:spPr>
            <a:xfrm>
              <a:off x="5456530" y="1094638"/>
              <a:ext cx="777240" cy="158636"/>
            </a:xfrm>
            <a:prstGeom prst="roundRect">
              <a:avLst/>
            </a:prstGeom>
            <a:grp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a:solidFill>
                    <a:srgbClr val="FFFFFF"/>
                  </a:solidFill>
                </a:rPr>
                <a:t>Account</a:t>
              </a:r>
            </a:p>
          </p:txBody>
        </p:sp>
        <p:sp>
          <p:nvSpPr>
            <p:cNvPr id="10" name="Rounded Rectangle 77">
              <a:extLst>
                <a:ext uri="{FF2B5EF4-FFF2-40B4-BE49-F238E27FC236}">
                  <a16:creationId xmlns:a16="http://schemas.microsoft.com/office/drawing/2014/main" id="{A871BDFD-2815-4FBA-B504-A04BCFCDD260}"/>
                </a:ext>
              </a:extLst>
            </p:cNvPr>
            <p:cNvSpPr/>
            <p:nvPr/>
          </p:nvSpPr>
          <p:spPr>
            <a:xfrm>
              <a:off x="6318835" y="1094638"/>
              <a:ext cx="777240" cy="158636"/>
            </a:xfrm>
            <a:prstGeom prst="roundRect">
              <a:avLst/>
            </a:prstGeom>
            <a:grp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a:solidFill>
                    <a:srgbClr val="FFFFFF"/>
                  </a:solidFill>
                </a:rPr>
                <a:t>Customer</a:t>
              </a:r>
            </a:p>
          </p:txBody>
        </p:sp>
        <p:sp>
          <p:nvSpPr>
            <p:cNvPr id="11" name="Rounded Rectangle 77">
              <a:extLst>
                <a:ext uri="{FF2B5EF4-FFF2-40B4-BE49-F238E27FC236}">
                  <a16:creationId xmlns:a16="http://schemas.microsoft.com/office/drawing/2014/main" id="{3DA28F20-9512-4D45-B9AC-A0CB8DF1FDF9}"/>
                </a:ext>
              </a:extLst>
            </p:cNvPr>
            <p:cNvSpPr/>
            <p:nvPr/>
          </p:nvSpPr>
          <p:spPr>
            <a:xfrm>
              <a:off x="7179742" y="1094638"/>
              <a:ext cx="777240" cy="158636"/>
            </a:xfrm>
            <a:prstGeom prst="roundRect">
              <a:avLst/>
            </a:prstGeom>
            <a:grp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a:solidFill>
                    <a:srgbClr val="FFFFFF"/>
                  </a:solidFill>
                </a:rPr>
                <a:t>Order</a:t>
              </a:r>
            </a:p>
          </p:txBody>
        </p:sp>
        <p:sp>
          <p:nvSpPr>
            <p:cNvPr id="12" name="Rounded Rectangle 77">
              <a:extLst>
                <a:ext uri="{FF2B5EF4-FFF2-40B4-BE49-F238E27FC236}">
                  <a16:creationId xmlns:a16="http://schemas.microsoft.com/office/drawing/2014/main" id="{22735314-BB65-4048-A789-D37F5A97FB41}"/>
                </a:ext>
              </a:extLst>
            </p:cNvPr>
            <p:cNvSpPr/>
            <p:nvPr/>
          </p:nvSpPr>
          <p:spPr>
            <a:xfrm>
              <a:off x="5456530" y="1378544"/>
              <a:ext cx="777240" cy="158636"/>
            </a:xfrm>
            <a:prstGeom prst="roundRect">
              <a:avLst/>
            </a:prstGeom>
            <a:grp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a:solidFill>
                    <a:srgbClr val="FFFFFF"/>
                  </a:solidFill>
                </a:rPr>
                <a:t>Rating</a:t>
              </a:r>
            </a:p>
          </p:txBody>
        </p:sp>
        <p:sp>
          <p:nvSpPr>
            <p:cNvPr id="13" name="Rounded Rectangle 77">
              <a:extLst>
                <a:ext uri="{FF2B5EF4-FFF2-40B4-BE49-F238E27FC236}">
                  <a16:creationId xmlns:a16="http://schemas.microsoft.com/office/drawing/2014/main" id="{A2DDAC0D-216A-4F35-9695-1AF5465AC947}"/>
                </a:ext>
              </a:extLst>
            </p:cNvPr>
            <p:cNvSpPr/>
            <p:nvPr/>
          </p:nvSpPr>
          <p:spPr>
            <a:xfrm>
              <a:off x="6318835" y="1378544"/>
              <a:ext cx="777240" cy="158636"/>
            </a:xfrm>
            <a:prstGeom prst="roundRect">
              <a:avLst/>
            </a:prstGeom>
            <a:grp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a:solidFill>
                    <a:srgbClr val="FFFFFF"/>
                  </a:solidFill>
                </a:rPr>
                <a:t>Billing</a:t>
              </a:r>
            </a:p>
          </p:txBody>
        </p:sp>
        <p:sp>
          <p:nvSpPr>
            <p:cNvPr id="14" name="Rounded Rectangle 77">
              <a:extLst>
                <a:ext uri="{FF2B5EF4-FFF2-40B4-BE49-F238E27FC236}">
                  <a16:creationId xmlns:a16="http://schemas.microsoft.com/office/drawing/2014/main" id="{F5D431C4-CC92-493B-93D1-C031D8F772FB}"/>
                </a:ext>
              </a:extLst>
            </p:cNvPr>
            <p:cNvSpPr/>
            <p:nvPr/>
          </p:nvSpPr>
          <p:spPr>
            <a:xfrm>
              <a:off x="7179742" y="1378544"/>
              <a:ext cx="777240" cy="158636"/>
            </a:xfrm>
            <a:prstGeom prst="roundRect">
              <a:avLst/>
            </a:prstGeom>
            <a:grp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a:solidFill>
                    <a:srgbClr val="FFFFFF"/>
                  </a:solidFill>
                </a:rPr>
                <a:t>Invoicing</a:t>
              </a:r>
            </a:p>
          </p:txBody>
        </p:sp>
        <p:sp>
          <p:nvSpPr>
            <p:cNvPr id="15" name="Rounded Rectangle 77">
              <a:extLst>
                <a:ext uri="{FF2B5EF4-FFF2-40B4-BE49-F238E27FC236}">
                  <a16:creationId xmlns:a16="http://schemas.microsoft.com/office/drawing/2014/main" id="{8CE1019A-9396-440C-8B8F-A338B8F3CDF8}"/>
                </a:ext>
              </a:extLst>
            </p:cNvPr>
            <p:cNvSpPr/>
            <p:nvPr/>
          </p:nvSpPr>
          <p:spPr>
            <a:xfrm>
              <a:off x="5456530" y="1662450"/>
              <a:ext cx="777240" cy="158636"/>
            </a:xfrm>
            <a:prstGeom prst="roundRect">
              <a:avLst/>
            </a:prstGeom>
            <a:grp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a:solidFill>
                    <a:srgbClr val="FFFFFF"/>
                  </a:solidFill>
                </a:rPr>
                <a:t>Receivable</a:t>
              </a:r>
            </a:p>
          </p:txBody>
        </p:sp>
        <p:sp>
          <p:nvSpPr>
            <p:cNvPr id="16" name="Rounded Rectangle 77">
              <a:extLst>
                <a:ext uri="{FF2B5EF4-FFF2-40B4-BE49-F238E27FC236}">
                  <a16:creationId xmlns:a16="http://schemas.microsoft.com/office/drawing/2014/main" id="{4833147D-1162-452A-98EC-EB1FBCE73825}"/>
                </a:ext>
              </a:extLst>
            </p:cNvPr>
            <p:cNvSpPr/>
            <p:nvPr/>
          </p:nvSpPr>
          <p:spPr>
            <a:xfrm>
              <a:off x="6318835" y="1662450"/>
              <a:ext cx="777240" cy="158636"/>
            </a:xfrm>
            <a:prstGeom prst="roundRect">
              <a:avLst/>
            </a:prstGeom>
            <a:grp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a:solidFill>
                    <a:srgbClr val="FFFFFF"/>
                  </a:solidFill>
                </a:rPr>
                <a:t>Inventory</a:t>
              </a:r>
            </a:p>
          </p:txBody>
        </p:sp>
        <p:sp>
          <p:nvSpPr>
            <p:cNvPr id="17" name="Rounded Rectangle 77">
              <a:extLst>
                <a:ext uri="{FF2B5EF4-FFF2-40B4-BE49-F238E27FC236}">
                  <a16:creationId xmlns:a16="http://schemas.microsoft.com/office/drawing/2014/main" id="{3A07AB58-4C1E-4973-8F6D-BDBA57CAE53B}"/>
                </a:ext>
              </a:extLst>
            </p:cNvPr>
            <p:cNvSpPr/>
            <p:nvPr/>
          </p:nvSpPr>
          <p:spPr>
            <a:xfrm>
              <a:off x="7179742" y="1662450"/>
              <a:ext cx="777240" cy="158636"/>
            </a:xfrm>
            <a:prstGeom prst="roundRect">
              <a:avLst/>
            </a:prstGeom>
            <a:grp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a:solidFill>
                    <a:srgbClr val="FFFFFF"/>
                  </a:solidFill>
                </a:rPr>
                <a:t>Location</a:t>
              </a:r>
            </a:p>
          </p:txBody>
        </p:sp>
        <p:sp>
          <p:nvSpPr>
            <p:cNvPr id="18" name="Rounded Rectangle 77">
              <a:extLst>
                <a:ext uri="{FF2B5EF4-FFF2-40B4-BE49-F238E27FC236}">
                  <a16:creationId xmlns:a16="http://schemas.microsoft.com/office/drawing/2014/main" id="{E2CDDB7E-83C8-41E4-A1FF-84D11CBF6838}"/>
                </a:ext>
              </a:extLst>
            </p:cNvPr>
            <p:cNvSpPr/>
            <p:nvPr/>
          </p:nvSpPr>
          <p:spPr>
            <a:xfrm>
              <a:off x="5456530" y="1956666"/>
              <a:ext cx="777240" cy="158636"/>
            </a:xfrm>
            <a:prstGeom prst="roundRect">
              <a:avLst/>
            </a:prstGeom>
            <a:grp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a:solidFill>
                    <a:srgbClr val="FFFFFF"/>
                  </a:solidFill>
                </a:rPr>
                <a:t>Catalog</a:t>
              </a:r>
            </a:p>
          </p:txBody>
        </p:sp>
        <p:sp>
          <p:nvSpPr>
            <p:cNvPr id="19" name="Rounded Rectangle 77">
              <a:extLst>
                <a:ext uri="{FF2B5EF4-FFF2-40B4-BE49-F238E27FC236}">
                  <a16:creationId xmlns:a16="http://schemas.microsoft.com/office/drawing/2014/main" id="{539F7C22-7D0A-42FA-9A0F-6CAB73ED1A72}"/>
                </a:ext>
              </a:extLst>
            </p:cNvPr>
            <p:cNvSpPr/>
            <p:nvPr/>
          </p:nvSpPr>
          <p:spPr>
            <a:xfrm>
              <a:off x="6318835" y="1956666"/>
              <a:ext cx="777240" cy="158636"/>
            </a:xfrm>
            <a:prstGeom prst="roundRect">
              <a:avLst/>
            </a:prstGeom>
            <a:grp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a:solidFill>
                    <a:srgbClr val="FFFFFF"/>
                  </a:solidFill>
                </a:rPr>
                <a:t>Call Center</a:t>
              </a:r>
            </a:p>
          </p:txBody>
        </p:sp>
        <p:sp>
          <p:nvSpPr>
            <p:cNvPr id="20" name="Rounded Rectangle 77">
              <a:extLst>
                <a:ext uri="{FF2B5EF4-FFF2-40B4-BE49-F238E27FC236}">
                  <a16:creationId xmlns:a16="http://schemas.microsoft.com/office/drawing/2014/main" id="{F78E4339-3C97-4724-9873-2488CA3B76A2}"/>
                </a:ext>
              </a:extLst>
            </p:cNvPr>
            <p:cNvSpPr/>
            <p:nvPr/>
          </p:nvSpPr>
          <p:spPr>
            <a:xfrm>
              <a:off x="7179742" y="1956666"/>
              <a:ext cx="777240" cy="158636"/>
            </a:xfrm>
            <a:prstGeom prst="roundRect">
              <a:avLst/>
            </a:prstGeom>
            <a:grp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a:solidFill>
                    <a:srgbClr val="FFFFFF"/>
                  </a:solidFill>
                </a:rPr>
                <a:t>Reporting</a:t>
              </a:r>
            </a:p>
          </p:txBody>
        </p:sp>
      </p:grpSp>
      <p:sp>
        <p:nvSpPr>
          <p:cNvPr id="24" name="Rounded Rectangle 98">
            <a:extLst>
              <a:ext uri="{FF2B5EF4-FFF2-40B4-BE49-F238E27FC236}">
                <a16:creationId xmlns:a16="http://schemas.microsoft.com/office/drawing/2014/main" id="{8A0A2569-7EE9-481D-867B-EBA7A6C76F9D}"/>
              </a:ext>
            </a:extLst>
          </p:cNvPr>
          <p:cNvSpPr/>
          <p:nvPr/>
        </p:nvSpPr>
        <p:spPr>
          <a:xfrm rot="5400000">
            <a:off x="6132786" y="1631753"/>
            <a:ext cx="1161790" cy="2691435"/>
          </a:xfrm>
          <a:prstGeom prst="roundRect">
            <a:avLst>
              <a:gd name="adj" fmla="val 0"/>
            </a:avLst>
          </a:prstGeom>
          <a:solidFill>
            <a:schemeClr val="accent3"/>
          </a:solidFill>
          <a:ln w="12700">
            <a:noFill/>
          </a:ln>
          <a:effectLst/>
        </p:spPr>
        <p:style>
          <a:lnRef idx="1">
            <a:schemeClr val="accent5"/>
          </a:lnRef>
          <a:fillRef idx="3">
            <a:schemeClr val="accent5"/>
          </a:fillRef>
          <a:effectRef idx="2">
            <a:schemeClr val="accent5"/>
          </a:effectRef>
          <a:fontRef idx="minor">
            <a:schemeClr val="lt1"/>
          </a:fontRef>
        </p:style>
        <p:txBody>
          <a:bodyPr vert="vert270" rtlCol="0" anchor="t"/>
          <a:lstStyle/>
          <a:p>
            <a:pPr algn="ctr" defTabSz="1219170"/>
            <a:endParaRPr lang="en-US" sz="933">
              <a:solidFill>
                <a:srgbClr val="FFFFFF"/>
              </a:solidFill>
              <a:latin typeface="Calibri"/>
            </a:endParaRPr>
          </a:p>
        </p:txBody>
      </p:sp>
      <p:sp>
        <p:nvSpPr>
          <p:cNvPr id="26" name="TextBox 25">
            <a:extLst>
              <a:ext uri="{FF2B5EF4-FFF2-40B4-BE49-F238E27FC236}">
                <a16:creationId xmlns:a16="http://schemas.microsoft.com/office/drawing/2014/main" id="{70B3D1E3-4094-4D9D-82BE-F473629D324D}"/>
              </a:ext>
            </a:extLst>
          </p:cNvPr>
          <p:cNvSpPr txBox="1"/>
          <p:nvPr/>
        </p:nvSpPr>
        <p:spPr>
          <a:xfrm>
            <a:off x="5909396" y="2524028"/>
            <a:ext cx="1959724" cy="214418"/>
          </a:xfrm>
          <a:prstGeom prst="rect">
            <a:avLst/>
          </a:prstGeom>
          <a:noFill/>
        </p:spPr>
        <p:txBody>
          <a:bodyPr wrap="square" rtlCol="0">
            <a:spAutoFit/>
          </a:bodyPr>
          <a:lstStyle/>
          <a:p>
            <a:pPr defTabSz="1219170">
              <a:lnSpc>
                <a:spcPct val="50000"/>
              </a:lnSpc>
            </a:pPr>
            <a:r>
              <a:rPr lang="en-US" sz="1400">
                <a:solidFill>
                  <a:srgbClr val="FFFFFF"/>
                </a:solidFill>
                <a:latin typeface="+mj-lt"/>
              </a:rPr>
              <a:t>Field Service Management</a:t>
            </a:r>
          </a:p>
        </p:txBody>
      </p:sp>
      <p:pic>
        <p:nvPicPr>
          <p:cNvPr id="27" name="Picture 26">
            <a:extLst>
              <a:ext uri="{FF2B5EF4-FFF2-40B4-BE49-F238E27FC236}">
                <a16:creationId xmlns:a16="http://schemas.microsoft.com/office/drawing/2014/main" id="{D550CCE9-83E8-456C-A2AA-11974BAC71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00371" y="2464818"/>
            <a:ext cx="262211" cy="262211"/>
          </a:xfrm>
          <a:prstGeom prst="rect">
            <a:avLst/>
          </a:prstGeom>
        </p:spPr>
      </p:pic>
      <p:sp>
        <p:nvSpPr>
          <p:cNvPr id="29" name="Rounded Rectangle 77">
            <a:extLst>
              <a:ext uri="{FF2B5EF4-FFF2-40B4-BE49-F238E27FC236}">
                <a16:creationId xmlns:a16="http://schemas.microsoft.com/office/drawing/2014/main" id="{0CBF5376-7FD3-4B83-A009-AB1573DBE880}"/>
              </a:ext>
            </a:extLst>
          </p:cNvPr>
          <p:cNvSpPr/>
          <p:nvPr/>
        </p:nvSpPr>
        <p:spPr>
          <a:xfrm>
            <a:off x="7140726" y="2876821"/>
            <a:ext cx="731520" cy="172245"/>
          </a:xfrm>
          <a:prstGeom prst="roundRect">
            <a:avLst/>
          </a:prstGeom>
          <a:no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lIns="0" rIns="0" rtlCol="0" anchor="ctr"/>
          <a:lstStyle/>
          <a:p>
            <a:pPr algn="ctr"/>
            <a:r>
              <a:rPr lang="en-US" sz="800">
                <a:solidFill>
                  <a:srgbClr val="FFFFFF"/>
                </a:solidFill>
              </a:rPr>
              <a:t>Schedule</a:t>
            </a:r>
          </a:p>
        </p:txBody>
      </p:sp>
      <p:sp>
        <p:nvSpPr>
          <p:cNvPr id="30" name="Rounded Rectangle 77">
            <a:extLst>
              <a:ext uri="{FF2B5EF4-FFF2-40B4-BE49-F238E27FC236}">
                <a16:creationId xmlns:a16="http://schemas.microsoft.com/office/drawing/2014/main" id="{637E87F0-D1B4-4559-97F6-B14D529DBB13}"/>
              </a:ext>
            </a:extLst>
          </p:cNvPr>
          <p:cNvSpPr/>
          <p:nvPr/>
        </p:nvSpPr>
        <p:spPr>
          <a:xfrm>
            <a:off x="7140726" y="3214119"/>
            <a:ext cx="731520" cy="172245"/>
          </a:xfrm>
          <a:prstGeom prst="roundRect">
            <a:avLst/>
          </a:prstGeom>
          <a:no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a:solidFill>
                  <a:srgbClr val="FFFFFF"/>
                </a:solidFill>
              </a:rPr>
              <a:t>Comms</a:t>
            </a:r>
          </a:p>
        </p:txBody>
      </p:sp>
      <p:sp>
        <p:nvSpPr>
          <p:cNvPr id="31" name="Rounded Rectangle 77">
            <a:extLst>
              <a:ext uri="{FF2B5EF4-FFF2-40B4-BE49-F238E27FC236}">
                <a16:creationId xmlns:a16="http://schemas.microsoft.com/office/drawing/2014/main" id="{4497804C-1E01-4464-A848-A30BC2A195D9}"/>
              </a:ext>
            </a:extLst>
          </p:cNvPr>
          <p:cNvSpPr/>
          <p:nvPr/>
        </p:nvSpPr>
        <p:spPr>
          <a:xfrm>
            <a:off x="6352232" y="2876064"/>
            <a:ext cx="731520" cy="172245"/>
          </a:xfrm>
          <a:prstGeom prst="roundRect">
            <a:avLst/>
          </a:prstGeom>
          <a:no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a:solidFill>
                  <a:srgbClr val="FFFFFF"/>
                </a:solidFill>
              </a:rPr>
              <a:t>Routing</a:t>
            </a:r>
          </a:p>
        </p:txBody>
      </p:sp>
      <p:sp>
        <p:nvSpPr>
          <p:cNvPr id="32" name="Rounded Rectangle 77">
            <a:extLst>
              <a:ext uri="{FF2B5EF4-FFF2-40B4-BE49-F238E27FC236}">
                <a16:creationId xmlns:a16="http://schemas.microsoft.com/office/drawing/2014/main" id="{3748E3A1-17EF-4701-A669-78C45A06E6AC}"/>
              </a:ext>
            </a:extLst>
          </p:cNvPr>
          <p:cNvSpPr/>
          <p:nvPr/>
        </p:nvSpPr>
        <p:spPr>
          <a:xfrm>
            <a:off x="6347568" y="3213362"/>
            <a:ext cx="731520" cy="172245"/>
          </a:xfrm>
          <a:prstGeom prst="roundRect">
            <a:avLst/>
          </a:prstGeom>
          <a:no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a:solidFill>
                  <a:srgbClr val="FFFFFF"/>
                </a:solidFill>
              </a:rPr>
              <a:t>Traffic</a:t>
            </a:r>
          </a:p>
        </p:txBody>
      </p:sp>
      <p:sp>
        <p:nvSpPr>
          <p:cNvPr id="33" name="Rounded Rectangle 77">
            <a:extLst>
              <a:ext uri="{FF2B5EF4-FFF2-40B4-BE49-F238E27FC236}">
                <a16:creationId xmlns:a16="http://schemas.microsoft.com/office/drawing/2014/main" id="{92651847-C73C-49A5-B3EB-6BE1A6819517}"/>
              </a:ext>
            </a:extLst>
          </p:cNvPr>
          <p:cNvSpPr/>
          <p:nvPr/>
        </p:nvSpPr>
        <p:spPr>
          <a:xfrm>
            <a:off x="5564024" y="2876064"/>
            <a:ext cx="731520" cy="172245"/>
          </a:xfrm>
          <a:prstGeom prst="roundRect">
            <a:avLst/>
          </a:prstGeom>
          <a:no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a:solidFill>
                  <a:srgbClr val="FFFFFF"/>
                </a:solidFill>
              </a:rPr>
              <a:t>Dispatch</a:t>
            </a:r>
          </a:p>
        </p:txBody>
      </p:sp>
      <p:sp>
        <p:nvSpPr>
          <p:cNvPr id="34" name="Rounded Rectangle 77">
            <a:extLst>
              <a:ext uri="{FF2B5EF4-FFF2-40B4-BE49-F238E27FC236}">
                <a16:creationId xmlns:a16="http://schemas.microsoft.com/office/drawing/2014/main" id="{D1D5FC6B-8F56-4262-B0BC-40FB2DA4B07D}"/>
              </a:ext>
            </a:extLst>
          </p:cNvPr>
          <p:cNvSpPr/>
          <p:nvPr/>
        </p:nvSpPr>
        <p:spPr>
          <a:xfrm>
            <a:off x="5564024" y="3213362"/>
            <a:ext cx="731520" cy="172245"/>
          </a:xfrm>
          <a:prstGeom prst="roundRect">
            <a:avLst/>
          </a:prstGeom>
          <a:no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lIns="0" rIns="0" rtlCol="0" anchor="ctr"/>
          <a:lstStyle/>
          <a:p>
            <a:pPr algn="ctr"/>
            <a:r>
              <a:rPr lang="en-US" sz="800" dirty="0">
                <a:solidFill>
                  <a:srgbClr val="FFFFFF"/>
                </a:solidFill>
              </a:rPr>
              <a:t>Tech Mgmt</a:t>
            </a:r>
          </a:p>
        </p:txBody>
      </p:sp>
      <p:sp>
        <p:nvSpPr>
          <p:cNvPr id="38" name="Rounded Rectangle 98">
            <a:extLst>
              <a:ext uri="{FF2B5EF4-FFF2-40B4-BE49-F238E27FC236}">
                <a16:creationId xmlns:a16="http://schemas.microsoft.com/office/drawing/2014/main" id="{E36F37C7-7F18-443D-A06C-A1B184AD5680}"/>
              </a:ext>
            </a:extLst>
          </p:cNvPr>
          <p:cNvSpPr/>
          <p:nvPr/>
        </p:nvSpPr>
        <p:spPr>
          <a:xfrm rot="5400000">
            <a:off x="6135018" y="2893224"/>
            <a:ext cx="1157325" cy="2691435"/>
          </a:xfrm>
          <a:prstGeom prst="roundRect">
            <a:avLst>
              <a:gd name="adj" fmla="val 0"/>
            </a:avLst>
          </a:prstGeom>
          <a:solidFill>
            <a:schemeClr val="accent3"/>
          </a:solidFill>
          <a:ln w="12700">
            <a:noFill/>
          </a:ln>
          <a:effectLst/>
        </p:spPr>
        <p:style>
          <a:lnRef idx="1">
            <a:schemeClr val="accent5"/>
          </a:lnRef>
          <a:fillRef idx="3">
            <a:schemeClr val="accent5"/>
          </a:fillRef>
          <a:effectRef idx="2">
            <a:schemeClr val="accent5"/>
          </a:effectRef>
          <a:fontRef idx="minor">
            <a:schemeClr val="lt1"/>
          </a:fontRef>
        </p:style>
        <p:txBody>
          <a:bodyPr vert="vert270" rtlCol="0" anchor="t"/>
          <a:lstStyle/>
          <a:p>
            <a:pPr algn="ctr" defTabSz="1219170"/>
            <a:endParaRPr lang="en-US" sz="933">
              <a:solidFill>
                <a:srgbClr val="FFFFFF"/>
              </a:solidFill>
              <a:latin typeface="Calibri"/>
            </a:endParaRPr>
          </a:p>
        </p:txBody>
      </p:sp>
      <p:sp>
        <p:nvSpPr>
          <p:cNvPr id="39" name="TextBox 38">
            <a:extLst>
              <a:ext uri="{FF2B5EF4-FFF2-40B4-BE49-F238E27FC236}">
                <a16:creationId xmlns:a16="http://schemas.microsoft.com/office/drawing/2014/main" id="{033BC28F-2904-4943-B3FF-5B4372037331}"/>
              </a:ext>
            </a:extLst>
          </p:cNvPr>
          <p:cNvSpPr txBox="1"/>
          <p:nvPr/>
        </p:nvSpPr>
        <p:spPr>
          <a:xfrm>
            <a:off x="5916079" y="3787730"/>
            <a:ext cx="1557506" cy="214418"/>
          </a:xfrm>
          <a:prstGeom prst="rect">
            <a:avLst/>
          </a:prstGeom>
          <a:noFill/>
        </p:spPr>
        <p:txBody>
          <a:bodyPr wrap="square" rtlCol="0">
            <a:spAutoFit/>
          </a:bodyPr>
          <a:lstStyle/>
          <a:p>
            <a:pPr defTabSz="1219170">
              <a:lnSpc>
                <a:spcPct val="50000"/>
              </a:lnSpc>
            </a:pPr>
            <a:r>
              <a:rPr lang="en-US" sz="1400">
                <a:solidFill>
                  <a:srgbClr val="FFFFFF"/>
                </a:solidFill>
                <a:latin typeface="+mj-lt"/>
              </a:rPr>
              <a:t>Output Solutions</a:t>
            </a:r>
          </a:p>
        </p:txBody>
      </p:sp>
      <p:pic>
        <p:nvPicPr>
          <p:cNvPr id="40" name="Picture 39">
            <a:extLst>
              <a:ext uri="{FF2B5EF4-FFF2-40B4-BE49-F238E27FC236}">
                <a16:creationId xmlns:a16="http://schemas.microsoft.com/office/drawing/2014/main" id="{88FFCCF0-F02B-4AA5-A801-378B6B8C288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98890" y="3717713"/>
            <a:ext cx="261932" cy="261932"/>
          </a:xfrm>
          <a:prstGeom prst="rect">
            <a:avLst/>
          </a:prstGeom>
        </p:spPr>
      </p:pic>
      <p:sp>
        <p:nvSpPr>
          <p:cNvPr id="43" name="Rounded Rectangle 77">
            <a:extLst>
              <a:ext uri="{FF2B5EF4-FFF2-40B4-BE49-F238E27FC236}">
                <a16:creationId xmlns:a16="http://schemas.microsoft.com/office/drawing/2014/main" id="{1B0172B5-5E3A-4D88-90EA-23CFD989883C}"/>
              </a:ext>
            </a:extLst>
          </p:cNvPr>
          <p:cNvSpPr/>
          <p:nvPr/>
        </p:nvSpPr>
        <p:spPr>
          <a:xfrm>
            <a:off x="7139253" y="4137425"/>
            <a:ext cx="731520" cy="172245"/>
          </a:xfrm>
          <a:prstGeom prst="roundRect">
            <a:avLst/>
          </a:prstGeom>
          <a:no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a:solidFill>
                  <a:srgbClr val="FFFFFF"/>
                </a:solidFill>
              </a:rPr>
              <a:t>Archival</a:t>
            </a:r>
          </a:p>
        </p:txBody>
      </p:sp>
      <p:sp>
        <p:nvSpPr>
          <p:cNvPr id="44" name="Rounded Rectangle 77">
            <a:extLst>
              <a:ext uri="{FF2B5EF4-FFF2-40B4-BE49-F238E27FC236}">
                <a16:creationId xmlns:a16="http://schemas.microsoft.com/office/drawing/2014/main" id="{401AF646-566A-4DDB-BD65-A13A883F59F3}"/>
              </a:ext>
            </a:extLst>
          </p:cNvPr>
          <p:cNvSpPr/>
          <p:nvPr/>
        </p:nvSpPr>
        <p:spPr>
          <a:xfrm>
            <a:off x="7134589" y="4474723"/>
            <a:ext cx="731520" cy="172245"/>
          </a:xfrm>
          <a:prstGeom prst="roundRect">
            <a:avLst/>
          </a:prstGeom>
          <a:no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a:solidFill>
                  <a:srgbClr val="FFFFFF"/>
                </a:solidFill>
              </a:rPr>
              <a:t>Marketing</a:t>
            </a:r>
          </a:p>
        </p:txBody>
      </p:sp>
      <p:sp>
        <p:nvSpPr>
          <p:cNvPr id="45" name="Rounded Rectangle 160">
            <a:extLst>
              <a:ext uri="{FF2B5EF4-FFF2-40B4-BE49-F238E27FC236}">
                <a16:creationId xmlns:a16="http://schemas.microsoft.com/office/drawing/2014/main" id="{449CB9C7-5656-43D0-9318-71BB818C83DC}"/>
              </a:ext>
            </a:extLst>
          </p:cNvPr>
          <p:cNvSpPr/>
          <p:nvPr/>
        </p:nvSpPr>
        <p:spPr>
          <a:xfrm>
            <a:off x="6348074" y="4136668"/>
            <a:ext cx="731520" cy="172245"/>
          </a:xfrm>
          <a:prstGeom prst="roundRect">
            <a:avLst/>
          </a:prstGeom>
          <a:no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a:solidFill>
                  <a:srgbClr val="FFFFFF"/>
                </a:solidFill>
              </a:rPr>
              <a:t>Print</a:t>
            </a:r>
          </a:p>
        </p:txBody>
      </p:sp>
      <p:sp>
        <p:nvSpPr>
          <p:cNvPr id="46" name="Rounded Rectangle 77">
            <a:extLst>
              <a:ext uri="{FF2B5EF4-FFF2-40B4-BE49-F238E27FC236}">
                <a16:creationId xmlns:a16="http://schemas.microsoft.com/office/drawing/2014/main" id="{B3005420-1A0C-4DD7-8F80-3A821B15CD57}"/>
              </a:ext>
            </a:extLst>
          </p:cNvPr>
          <p:cNvSpPr/>
          <p:nvPr/>
        </p:nvSpPr>
        <p:spPr>
          <a:xfrm>
            <a:off x="6343410" y="4473966"/>
            <a:ext cx="731520" cy="172245"/>
          </a:xfrm>
          <a:prstGeom prst="roundRect">
            <a:avLst/>
          </a:prstGeom>
          <a:no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lIns="0" rIns="0" rtlCol="0" anchor="ctr"/>
          <a:lstStyle/>
          <a:p>
            <a:pPr algn="ctr"/>
            <a:r>
              <a:rPr lang="en-US" sz="800">
                <a:solidFill>
                  <a:srgbClr val="FFFFFF"/>
                </a:solidFill>
              </a:rPr>
              <a:t>Electronic</a:t>
            </a:r>
          </a:p>
        </p:txBody>
      </p:sp>
      <p:sp>
        <p:nvSpPr>
          <p:cNvPr id="47" name="Rounded Rectangle 77">
            <a:extLst>
              <a:ext uri="{FF2B5EF4-FFF2-40B4-BE49-F238E27FC236}">
                <a16:creationId xmlns:a16="http://schemas.microsoft.com/office/drawing/2014/main" id="{6A499D88-696A-4326-8C00-9AB7E0F3E4AF}"/>
              </a:ext>
            </a:extLst>
          </p:cNvPr>
          <p:cNvSpPr/>
          <p:nvPr/>
        </p:nvSpPr>
        <p:spPr>
          <a:xfrm>
            <a:off x="5557963" y="4136668"/>
            <a:ext cx="731520" cy="172245"/>
          </a:xfrm>
          <a:prstGeom prst="roundRect">
            <a:avLst/>
          </a:prstGeom>
          <a:no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a:solidFill>
                  <a:srgbClr val="FFFFFF"/>
                </a:solidFill>
              </a:rPr>
              <a:t>Comp</a:t>
            </a:r>
          </a:p>
        </p:txBody>
      </p:sp>
      <p:sp>
        <p:nvSpPr>
          <p:cNvPr id="48" name="Rounded Rectangle 77">
            <a:extLst>
              <a:ext uri="{FF2B5EF4-FFF2-40B4-BE49-F238E27FC236}">
                <a16:creationId xmlns:a16="http://schemas.microsoft.com/office/drawing/2014/main" id="{4193D29C-CB0E-47A8-9731-7299B609AD2E}"/>
              </a:ext>
            </a:extLst>
          </p:cNvPr>
          <p:cNvSpPr/>
          <p:nvPr/>
        </p:nvSpPr>
        <p:spPr>
          <a:xfrm>
            <a:off x="5553299" y="4473966"/>
            <a:ext cx="731520" cy="172245"/>
          </a:xfrm>
          <a:prstGeom prst="roundRect">
            <a:avLst/>
          </a:prstGeom>
          <a:no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a:solidFill>
                  <a:srgbClr val="FFFFFF"/>
                </a:solidFill>
              </a:rPr>
              <a:t>Postal</a:t>
            </a:r>
          </a:p>
        </p:txBody>
      </p:sp>
      <p:sp>
        <p:nvSpPr>
          <p:cNvPr id="21" name="Rectangle 20">
            <a:extLst>
              <a:ext uri="{FF2B5EF4-FFF2-40B4-BE49-F238E27FC236}">
                <a16:creationId xmlns:a16="http://schemas.microsoft.com/office/drawing/2014/main" id="{16679C7C-F682-4FFE-A655-B7F20F2775C6}"/>
              </a:ext>
            </a:extLst>
          </p:cNvPr>
          <p:cNvSpPr/>
          <p:nvPr/>
        </p:nvSpPr>
        <p:spPr>
          <a:xfrm rot="16200000">
            <a:off x="2819432" y="2426634"/>
            <a:ext cx="4222387" cy="559549"/>
          </a:xfrm>
          <a:prstGeom prst="rect">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atin typeface="+mj-lt"/>
              </a:rPr>
              <a:t>Service Layer</a:t>
            </a:r>
          </a:p>
        </p:txBody>
      </p:sp>
      <p:cxnSp>
        <p:nvCxnSpPr>
          <p:cNvPr id="52" name="Straight Arrow Connector 51">
            <a:extLst>
              <a:ext uri="{FF2B5EF4-FFF2-40B4-BE49-F238E27FC236}">
                <a16:creationId xmlns:a16="http://schemas.microsoft.com/office/drawing/2014/main" id="{B811D9D5-7A00-4E78-8798-6872A205D275}"/>
              </a:ext>
            </a:extLst>
          </p:cNvPr>
          <p:cNvCxnSpPr>
            <a:cxnSpLocks/>
          </p:cNvCxnSpPr>
          <p:nvPr/>
        </p:nvCxnSpPr>
        <p:spPr>
          <a:xfrm flipV="1">
            <a:off x="1703304" y="1053454"/>
            <a:ext cx="2770975" cy="1"/>
          </a:xfrm>
          <a:prstGeom prst="straightConnector1">
            <a:avLst/>
          </a:prstGeom>
          <a:ln>
            <a:solidFill>
              <a:schemeClr val="accent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2BE509B4-4FE6-49C8-99C5-656B6F892E42}"/>
              </a:ext>
            </a:extLst>
          </p:cNvPr>
          <p:cNvCxnSpPr>
            <a:cxnSpLocks/>
          </p:cNvCxnSpPr>
          <p:nvPr/>
        </p:nvCxnSpPr>
        <p:spPr>
          <a:xfrm>
            <a:off x="1703304" y="2165728"/>
            <a:ext cx="2770975" cy="0"/>
          </a:xfrm>
          <a:prstGeom prst="straightConnector1">
            <a:avLst/>
          </a:prstGeom>
          <a:ln>
            <a:solidFill>
              <a:schemeClr val="accent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64862679-9410-48DD-88DB-BD081938F6A2}"/>
              </a:ext>
            </a:extLst>
          </p:cNvPr>
          <p:cNvCxnSpPr>
            <a:cxnSpLocks/>
          </p:cNvCxnSpPr>
          <p:nvPr/>
        </p:nvCxnSpPr>
        <p:spPr>
          <a:xfrm>
            <a:off x="1714500" y="3278004"/>
            <a:ext cx="2743200" cy="0"/>
          </a:xfrm>
          <a:prstGeom prst="straightConnector1">
            <a:avLst/>
          </a:prstGeom>
          <a:ln>
            <a:solidFill>
              <a:schemeClr val="accent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38994E61-4F2E-4079-8C9E-0847D889D449}"/>
              </a:ext>
            </a:extLst>
          </p:cNvPr>
          <p:cNvSpPr/>
          <p:nvPr/>
        </p:nvSpPr>
        <p:spPr>
          <a:xfrm>
            <a:off x="674420" y="675129"/>
            <a:ext cx="761452" cy="761452"/>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59" name="Oval 58">
            <a:extLst>
              <a:ext uri="{FF2B5EF4-FFF2-40B4-BE49-F238E27FC236}">
                <a16:creationId xmlns:a16="http://schemas.microsoft.com/office/drawing/2014/main" id="{BC1006AC-2388-4807-89C1-AFB2CA9104CE}"/>
              </a:ext>
            </a:extLst>
          </p:cNvPr>
          <p:cNvSpPr/>
          <p:nvPr/>
        </p:nvSpPr>
        <p:spPr>
          <a:xfrm>
            <a:off x="599052" y="599761"/>
            <a:ext cx="912189" cy="912189"/>
          </a:xfrm>
          <a:prstGeom prst="ellipse">
            <a:avLst/>
          </a:prstGeom>
          <a:noFill/>
          <a:ln w="98425">
            <a:solidFill>
              <a:schemeClr val="bg1">
                <a:alpha val="77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61" name="Arc 60">
            <a:extLst>
              <a:ext uri="{FF2B5EF4-FFF2-40B4-BE49-F238E27FC236}">
                <a16:creationId xmlns:a16="http://schemas.microsoft.com/office/drawing/2014/main" id="{67191D22-9DB3-404A-B7A0-4967C8C6ED88}"/>
              </a:ext>
            </a:extLst>
          </p:cNvPr>
          <p:cNvSpPr/>
          <p:nvPr/>
        </p:nvSpPr>
        <p:spPr>
          <a:xfrm>
            <a:off x="598417" y="595850"/>
            <a:ext cx="916099" cy="916099"/>
          </a:xfrm>
          <a:prstGeom prst="arc">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63" name="Arc 62">
            <a:extLst>
              <a:ext uri="{FF2B5EF4-FFF2-40B4-BE49-F238E27FC236}">
                <a16:creationId xmlns:a16="http://schemas.microsoft.com/office/drawing/2014/main" id="{D0D119D9-F960-423A-9717-D148115A8C0C}"/>
              </a:ext>
            </a:extLst>
          </p:cNvPr>
          <p:cNvSpPr/>
          <p:nvPr/>
        </p:nvSpPr>
        <p:spPr>
          <a:xfrm rot="10800000">
            <a:off x="597784" y="595217"/>
            <a:ext cx="917366" cy="917366"/>
          </a:xfrm>
          <a:prstGeom prst="arc">
            <a:avLst/>
          </a:prstGeom>
          <a:ln w="44450">
            <a:solidFill>
              <a:schemeClr val="tx1">
                <a:alpha val="66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64" name="Oval 63">
            <a:extLst>
              <a:ext uri="{FF2B5EF4-FFF2-40B4-BE49-F238E27FC236}">
                <a16:creationId xmlns:a16="http://schemas.microsoft.com/office/drawing/2014/main" id="{2B5CE2DA-BF80-49B7-803E-24D33AC73D11}"/>
              </a:ext>
            </a:extLst>
          </p:cNvPr>
          <p:cNvSpPr/>
          <p:nvPr/>
        </p:nvSpPr>
        <p:spPr>
          <a:xfrm>
            <a:off x="649029" y="649738"/>
            <a:ext cx="812235" cy="812235"/>
          </a:xfrm>
          <a:prstGeom prst="ellipse">
            <a:avLst/>
          </a:prstGeom>
          <a:no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67" name="Oval 66">
            <a:extLst>
              <a:ext uri="{FF2B5EF4-FFF2-40B4-BE49-F238E27FC236}">
                <a16:creationId xmlns:a16="http://schemas.microsoft.com/office/drawing/2014/main" id="{DA7B9321-EE43-4EBE-93D6-F6654E5EC7CA}"/>
              </a:ext>
            </a:extLst>
          </p:cNvPr>
          <p:cNvSpPr/>
          <p:nvPr/>
        </p:nvSpPr>
        <p:spPr>
          <a:xfrm>
            <a:off x="700294" y="1787255"/>
            <a:ext cx="761452" cy="761452"/>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68" name="Oval 67">
            <a:extLst>
              <a:ext uri="{FF2B5EF4-FFF2-40B4-BE49-F238E27FC236}">
                <a16:creationId xmlns:a16="http://schemas.microsoft.com/office/drawing/2014/main" id="{CA939EB3-242B-4ED3-9996-9AFE2791D551}"/>
              </a:ext>
            </a:extLst>
          </p:cNvPr>
          <p:cNvSpPr/>
          <p:nvPr/>
        </p:nvSpPr>
        <p:spPr>
          <a:xfrm>
            <a:off x="624926" y="1711887"/>
            <a:ext cx="912189" cy="912189"/>
          </a:xfrm>
          <a:prstGeom prst="ellipse">
            <a:avLst/>
          </a:prstGeom>
          <a:noFill/>
          <a:ln w="98425">
            <a:solidFill>
              <a:schemeClr val="bg1">
                <a:alpha val="77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69" name="Arc 68">
            <a:extLst>
              <a:ext uri="{FF2B5EF4-FFF2-40B4-BE49-F238E27FC236}">
                <a16:creationId xmlns:a16="http://schemas.microsoft.com/office/drawing/2014/main" id="{87AE6B22-E847-4016-921C-4EEAAA871467}"/>
              </a:ext>
            </a:extLst>
          </p:cNvPr>
          <p:cNvSpPr/>
          <p:nvPr/>
        </p:nvSpPr>
        <p:spPr>
          <a:xfrm>
            <a:off x="624291" y="1707976"/>
            <a:ext cx="916099" cy="916099"/>
          </a:xfrm>
          <a:prstGeom prst="arc">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70" name="Arc 69">
            <a:extLst>
              <a:ext uri="{FF2B5EF4-FFF2-40B4-BE49-F238E27FC236}">
                <a16:creationId xmlns:a16="http://schemas.microsoft.com/office/drawing/2014/main" id="{D7E0DFE5-2C60-4A02-BBEC-47F36ADEB008}"/>
              </a:ext>
            </a:extLst>
          </p:cNvPr>
          <p:cNvSpPr/>
          <p:nvPr/>
        </p:nvSpPr>
        <p:spPr>
          <a:xfrm rot="10800000">
            <a:off x="623658" y="1707343"/>
            <a:ext cx="917366" cy="917366"/>
          </a:xfrm>
          <a:prstGeom prst="arc">
            <a:avLst/>
          </a:prstGeom>
          <a:ln w="44450">
            <a:solidFill>
              <a:schemeClr val="tx1">
                <a:alpha val="66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71" name="Oval 70">
            <a:extLst>
              <a:ext uri="{FF2B5EF4-FFF2-40B4-BE49-F238E27FC236}">
                <a16:creationId xmlns:a16="http://schemas.microsoft.com/office/drawing/2014/main" id="{FC3E7787-F903-4068-887B-3DC0A7CF05A2}"/>
              </a:ext>
            </a:extLst>
          </p:cNvPr>
          <p:cNvSpPr/>
          <p:nvPr/>
        </p:nvSpPr>
        <p:spPr>
          <a:xfrm>
            <a:off x="674903" y="1761864"/>
            <a:ext cx="812235" cy="812235"/>
          </a:xfrm>
          <a:prstGeom prst="ellipse">
            <a:avLst/>
          </a:prstGeom>
          <a:no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74" name="Oval 73">
            <a:extLst>
              <a:ext uri="{FF2B5EF4-FFF2-40B4-BE49-F238E27FC236}">
                <a16:creationId xmlns:a16="http://schemas.microsoft.com/office/drawing/2014/main" id="{31117949-25A1-46EA-B9E8-09C3D3B68CAD}"/>
              </a:ext>
            </a:extLst>
          </p:cNvPr>
          <p:cNvSpPr/>
          <p:nvPr/>
        </p:nvSpPr>
        <p:spPr>
          <a:xfrm>
            <a:off x="698973" y="2899381"/>
            <a:ext cx="761452" cy="761452"/>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75" name="Oval 74">
            <a:extLst>
              <a:ext uri="{FF2B5EF4-FFF2-40B4-BE49-F238E27FC236}">
                <a16:creationId xmlns:a16="http://schemas.microsoft.com/office/drawing/2014/main" id="{3F1497BA-86D5-4921-A4B5-1522EEF31D7B}"/>
              </a:ext>
            </a:extLst>
          </p:cNvPr>
          <p:cNvSpPr/>
          <p:nvPr/>
        </p:nvSpPr>
        <p:spPr>
          <a:xfrm>
            <a:off x="623605" y="2824013"/>
            <a:ext cx="912189" cy="912189"/>
          </a:xfrm>
          <a:prstGeom prst="ellipse">
            <a:avLst/>
          </a:prstGeom>
          <a:noFill/>
          <a:ln w="98425">
            <a:solidFill>
              <a:schemeClr val="bg1">
                <a:alpha val="77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76" name="Arc 75">
            <a:extLst>
              <a:ext uri="{FF2B5EF4-FFF2-40B4-BE49-F238E27FC236}">
                <a16:creationId xmlns:a16="http://schemas.microsoft.com/office/drawing/2014/main" id="{DA092373-7CD6-4AE0-9715-F92B794828F9}"/>
              </a:ext>
            </a:extLst>
          </p:cNvPr>
          <p:cNvSpPr/>
          <p:nvPr/>
        </p:nvSpPr>
        <p:spPr>
          <a:xfrm>
            <a:off x="622970" y="2820102"/>
            <a:ext cx="916099" cy="916099"/>
          </a:xfrm>
          <a:prstGeom prst="arc">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77" name="Arc 76">
            <a:extLst>
              <a:ext uri="{FF2B5EF4-FFF2-40B4-BE49-F238E27FC236}">
                <a16:creationId xmlns:a16="http://schemas.microsoft.com/office/drawing/2014/main" id="{8530829D-05E1-413D-A5AB-144A20F3A01C}"/>
              </a:ext>
            </a:extLst>
          </p:cNvPr>
          <p:cNvSpPr/>
          <p:nvPr/>
        </p:nvSpPr>
        <p:spPr>
          <a:xfrm rot="10800000">
            <a:off x="622337" y="2819469"/>
            <a:ext cx="917366" cy="917366"/>
          </a:xfrm>
          <a:prstGeom prst="arc">
            <a:avLst/>
          </a:prstGeom>
          <a:ln w="44450">
            <a:solidFill>
              <a:schemeClr val="tx1">
                <a:alpha val="66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78" name="Oval 77">
            <a:extLst>
              <a:ext uri="{FF2B5EF4-FFF2-40B4-BE49-F238E27FC236}">
                <a16:creationId xmlns:a16="http://schemas.microsoft.com/office/drawing/2014/main" id="{B3DA2C58-675D-4FEB-9AE3-62DAA1BE293A}"/>
              </a:ext>
            </a:extLst>
          </p:cNvPr>
          <p:cNvSpPr/>
          <p:nvPr/>
        </p:nvSpPr>
        <p:spPr>
          <a:xfrm>
            <a:off x="673582" y="2873990"/>
            <a:ext cx="812235" cy="812235"/>
          </a:xfrm>
          <a:prstGeom prst="ellipse">
            <a:avLst/>
          </a:prstGeom>
          <a:no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81" name="Oval 80">
            <a:extLst>
              <a:ext uri="{FF2B5EF4-FFF2-40B4-BE49-F238E27FC236}">
                <a16:creationId xmlns:a16="http://schemas.microsoft.com/office/drawing/2014/main" id="{AEDE5540-51C7-4D3B-B99F-1981AFDE5E9A}"/>
              </a:ext>
            </a:extLst>
          </p:cNvPr>
          <p:cNvSpPr/>
          <p:nvPr/>
        </p:nvSpPr>
        <p:spPr>
          <a:xfrm>
            <a:off x="690203" y="4011508"/>
            <a:ext cx="761452" cy="761452"/>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82" name="Oval 81">
            <a:extLst>
              <a:ext uri="{FF2B5EF4-FFF2-40B4-BE49-F238E27FC236}">
                <a16:creationId xmlns:a16="http://schemas.microsoft.com/office/drawing/2014/main" id="{4978F4EE-F648-4144-906A-EDFE57325BF6}"/>
              </a:ext>
            </a:extLst>
          </p:cNvPr>
          <p:cNvSpPr/>
          <p:nvPr/>
        </p:nvSpPr>
        <p:spPr>
          <a:xfrm>
            <a:off x="614835" y="3936140"/>
            <a:ext cx="912189" cy="912189"/>
          </a:xfrm>
          <a:prstGeom prst="ellipse">
            <a:avLst/>
          </a:prstGeom>
          <a:noFill/>
          <a:ln w="98425">
            <a:solidFill>
              <a:schemeClr val="bg1">
                <a:alpha val="77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83" name="Arc 82">
            <a:extLst>
              <a:ext uri="{FF2B5EF4-FFF2-40B4-BE49-F238E27FC236}">
                <a16:creationId xmlns:a16="http://schemas.microsoft.com/office/drawing/2014/main" id="{2B5FC401-8075-4687-BB9E-136FFE794B18}"/>
              </a:ext>
            </a:extLst>
          </p:cNvPr>
          <p:cNvSpPr/>
          <p:nvPr/>
        </p:nvSpPr>
        <p:spPr>
          <a:xfrm>
            <a:off x="614200" y="3932229"/>
            <a:ext cx="916099" cy="916099"/>
          </a:xfrm>
          <a:prstGeom prst="arc">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84" name="Arc 83">
            <a:extLst>
              <a:ext uri="{FF2B5EF4-FFF2-40B4-BE49-F238E27FC236}">
                <a16:creationId xmlns:a16="http://schemas.microsoft.com/office/drawing/2014/main" id="{753126F9-4791-446E-99E7-9C328F791F6A}"/>
              </a:ext>
            </a:extLst>
          </p:cNvPr>
          <p:cNvSpPr/>
          <p:nvPr/>
        </p:nvSpPr>
        <p:spPr>
          <a:xfrm rot="10800000">
            <a:off x="613567" y="3931596"/>
            <a:ext cx="917366" cy="917366"/>
          </a:xfrm>
          <a:prstGeom prst="arc">
            <a:avLst/>
          </a:prstGeom>
          <a:ln w="44450">
            <a:solidFill>
              <a:schemeClr val="tx1">
                <a:alpha val="66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85" name="Oval 84">
            <a:extLst>
              <a:ext uri="{FF2B5EF4-FFF2-40B4-BE49-F238E27FC236}">
                <a16:creationId xmlns:a16="http://schemas.microsoft.com/office/drawing/2014/main" id="{6A67BB11-BF4D-4F20-8D0D-043CBB031E78}"/>
              </a:ext>
            </a:extLst>
          </p:cNvPr>
          <p:cNvSpPr/>
          <p:nvPr/>
        </p:nvSpPr>
        <p:spPr>
          <a:xfrm>
            <a:off x="664812" y="3986117"/>
            <a:ext cx="812235" cy="812235"/>
          </a:xfrm>
          <a:prstGeom prst="ellipse">
            <a:avLst/>
          </a:prstGeom>
          <a:no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cxnSp>
        <p:nvCxnSpPr>
          <p:cNvPr id="87" name="Straight Arrow Connector 86">
            <a:extLst>
              <a:ext uri="{FF2B5EF4-FFF2-40B4-BE49-F238E27FC236}">
                <a16:creationId xmlns:a16="http://schemas.microsoft.com/office/drawing/2014/main" id="{865CC0DD-DEE3-47EA-8A80-56B63EE1AE31}"/>
              </a:ext>
            </a:extLst>
          </p:cNvPr>
          <p:cNvCxnSpPr>
            <a:cxnSpLocks/>
          </p:cNvCxnSpPr>
          <p:nvPr/>
        </p:nvCxnSpPr>
        <p:spPr>
          <a:xfrm>
            <a:off x="1714500" y="4390278"/>
            <a:ext cx="2743200" cy="0"/>
          </a:xfrm>
          <a:prstGeom prst="straightConnector1">
            <a:avLst/>
          </a:prstGeom>
          <a:ln>
            <a:solidFill>
              <a:schemeClr val="accent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B6331467-5FD2-430C-B033-8387BE36DF1C}"/>
              </a:ext>
            </a:extLst>
          </p:cNvPr>
          <p:cNvSpPr txBox="1"/>
          <p:nvPr/>
        </p:nvSpPr>
        <p:spPr>
          <a:xfrm>
            <a:off x="1714499" y="753991"/>
            <a:ext cx="2759779" cy="307777"/>
          </a:xfrm>
          <a:prstGeom prst="rect">
            <a:avLst/>
          </a:prstGeom>
          <a:noFill/>
        </p:spPr>
        <p:txBody>
          <a:bodyPr wrap="square" rtlCol="0">
            <a:spAutoFit/>
          </a:bodyPr>
          <a:lstStyle/>
          <a:p>
            <a:pPr algn="ctr"/>
            <a:r>
              <a:rPr lang="en-US" sz="1400" dirty="0">
                <a:solidFill>
                  <a:schemeClr val="accent1"/>
                </a:solidFill>
              </a:rPr>
              <a:t>Customers</a:t>
            </a:r>
          </a:p>
        </p:txBody>
      </p:sp>
      <p:sp>
        <p:nvSpPr>
          <p:cNvPr id="109" name="TextBox 108">
            <a:extLst>
              <a:ext uri="{FF2B5EF4-FFF2-40B4-BE49-F238E27FC236}">
                <a16:creationId xmlns:a16="http://schemas.microsoft.com/office/drawing/2014/main" id="{3E83F5AF-E137-45D2-8900-B69C556FF49E}"/>
              </a:ext>
            </a:extLst>
          </p:cNvPr>
          <p:cNvSpPr txBox="1"/>
          <p:nvPr/>
        </p:nvSpPr>
        <p:spPr>
          <a:xfrm>
            <a:off x="1712604" y="1857507"/>
            <a:ext cx="2759779" cy="307777"/>
          </a:xfrm>
          <a:prstGeom prst="rect">
            <a:avLst/>
          </a:prstGeom>
          <a:noFill/>
        </p:spPr>
        <p:txBody>
          <a:bodyPr wrap="square" rtlCol="0">
            <a:spAutoFit/>
          </a:bodyPr>
          <a:lstStyle/>
          <a:p>
            <a:pPr algn="ctr"/>
            <a:r>
              <a:rPr lang="en-US" sz="1400">
                <a:solidFill>
                  <a:schemeClr val="accent1"/>
                </a:solidFill>
              </a:rPr>
              <a:t>Call Center Representatives</a:t>
            </a:r>
          </a:p>
        </p:txBody>
      </p:sp>
      <p:sp>
        <p:nvSpPr>
          <p:cNvPr id="111" name="TextBox 110">
            <a:extLst>
              <a:ext uri="{FF2B5EF4-FFF2-40B4-BE49-F238E27FC236}">
                <a16:creationId xmlns:a16="http://schemas.microsoft.com/office/drawing/2014/main" id="{9C2E1842-C465-49E0-8E4A-3C4B61BFCF0F}"/>
              </a:ext>
            </a:extLst>
          </p:cNvPr>
          <p:cNvSpPr txBox="1"/>
          <p:nvPr/>
        </p:nvSpPr>
        <p:spPr>
          <a:xfrm>
            <a:off x="1703869" y="2960293"/>
            <a:ext cx="2759779" cy="307777"/>
          </a:xfrm>
          <a:prstGeom prst="rect">
            <a:avLst/>
          </a:prstGeom>
          <a:noFill/>
        </p:spPr>
        <p:txBody>
          <a:bodyPr wrap="square" rtlCol="0">
            <a:spAutoFit/>
          </a:bodyPr>
          <a:lstStyle/>
          <a:p>
            <a:pPr algn="ctr"/>
            <a:r>
              <a:rPr lang="en-US" sz="1400">
                <a:solidFill>
                  <a:schemeClr val="accent1"/>
                </a:solidFill>
              </a:rPr>
              <a:t>End Customers</a:t>
            </a:r>
          </a:p>
        </p:txBody>
      </p:sp>
      <p:sp>
        <p:nvSpPr>
          <p:cNvPr id="113" name="TextBox 112">
            <a:extLst>
              <a:ext uri="{FF2B5EF4-FFF2-40B4-BE49-F238E27FC236}">
                <a16:creationId xmlns:a16="http://schemas.microsoft.com/office/drawing/2014/main" id="{1BF78CC5-D829-4B6C-BBC9-C44E8506D0C7}"/>
              </a:ext>
            </a:extLst>
          </p:cNvPr>
          <p:cNvSpPr txBox="1"/>
          <p:nvPr/>
        </p:nvSpPr>
        <p:spPr>
          <a:xfrm>
            <a:off x="1711716" y="4076067"/>
            <a:ext cx="2759779" cy="307777"/>
          </a:xfrm>
          <a:prstGeom prst="rect">
            <a:avLst/>
          </a:prstGeom>
          <a:noFill/>
        </p:spPr>
        <p:txBody>
          <a:bodyPr wrap="square" rtlCol="0">
            <a:spAutoFit/>
          </a:bodyPr>
          <a:lstStyle/>
          <a:p>
            <a:pPr algn="ctr"/>
            <a:r>
              <a:rPr lang="en-US" sz="1400">
                <a:solidFill>
                  <a:schemeClr val="accent1"/>
                </a:solidFill>
              </a:rPr>
              <a:t>Application Integrations</a:t>
            </a:r>
          </a:p>
        </p:txBody>
      </p:sp>
      <p:sp>
        <p:nvSpPr>
          <p:cNvPr id="114" name="TextBox 113">
            <a:extLst>
              <a:ext uri="{FF2B5EF4-FFF2-40B4-BE49-F238E27FC236}">
                <a16:creationId xmlns:a16="http://schemas.microsoft.com/office/drawing/2014/main" id="{C995CA74-17C8-44E4-B07E-AD85DE08BF5A}"/>
              </a:ext>
            </a:extLst>
          </p:cNvPr>
          <p:cNvSpPr txBox="1"/>
          <p:nvPr/>
        </p:nvSpPr>
        <p:spPr>
          <a:xfrm>
            <a:off x="649517" y="885497"/>
            <a:ext cx="827981" cy="338554"/>
          </a:xfrm>
          <a:prstGeom prst="rect">
            <a:avLst/>
          </a:prstGeom>
          <a:noFill/>
        </p:spPr>
        <p:txBody>
          <a:bodyPr wrap="square" rtlCol="0">
            <a:spAutoFit/>
          </a:bodyPr>
          <a:lstStyle/>
          <a:p>
            <a:pPr algn="ctr"/>
            <a:r>
              <a:rPr lang="en-US" sz="1600" b="1">
                <a:solidFill>
                  <a:schemeClr val="bg1"/>
                </a:solidFill>
              </a:rPr>
              <a:t>30+</a:t>
            </a:r>
          </a:p>
        </p:txBody>
      </p:sp>
      <p:sp>
        <p:nvSpPr>
          <p:cNvPr id="116" name="TextBox 115">
            <a:extLst>
              <a:ext uri="{FF2B5EF4-FFF2-40B4-BE49-F238E27FC236}">
                <a16:creationId xmlns:a16="http://schemas.microsoft.com/office/drawing/2014/main" id="{ACCA7346-2EA8-4A8D-ADC1-B82A25DB462C}"/>
              </a:ext>
            </a:extLst>
          </p:cNvPr>
          <p:cNvSpPr txBox="1"/>
          <p:nvPr/>
        </p:nvSpPr>
        <p:spPr>
          <a:xfrm>
            <a:off x="670053" y="1990385"/>
            <a:ext cx="827981" cy="338554"/>
          </a:xfrm>
          <a:prstGeom prst="rect">
            <a:avLst/>
          </a:prstGeom>
          <a:noFill/>
        </p:spPr>
        <p:txBody>
          <a:bodyPr wrap="square" rtlCol="0">
            <a:spAutoFit/>
          </a:bodyPr>
          <a:lstStyle/>
          <a:p>
            <a:pPr algn="ctr"/>
            <a:r>
              <a:rPr lang="en-US" sz="1600" b="1">
                <a:solidFill>
                  <a:schemeClr val="bg1"/>
                </a:solidFill>
              </a:rPr>
              <a:t>180K</a:t>
            </a:r>
          </a:p>
        </p:txBody>
      </p:sp>
      <p:sp>
        <p:nvSpPr>
          <p:cNvPr id="118" name="TextBox 117">
            <a:extLst>
              <a:ext uri="{FF2B5EF4-FFF2-40B4-BE49-F238E27FC236}">
                <a16:creationId xmlns:a16="http://schemas.microsoft.com/office/drawing/2014/main" id="{A8E1846B-569D-4CAA-9F83-EDA291BDEB36}"/>
              </a:ext>
            </a:extLst>
          </p:cNvPr>
          <p:cNvSpPr txBox="1"/>
          <p:nvPr/>
        </p:nvSpPr>
        <p:spPr>
          <a:xfrm>
            <a:off x="665219" y="3108468"/>
            <a:ext cx="827981" cy="338554"/>
          </a:xfrm>
          <a:prstGeom prst="rect">
            <a:avLst/>
          </a:prstGeom>
          <a:noFill/>
        </p:spPr>
        <p:txBody>
          <a:bodyPr wrap="square" rtlCol="0">
            <a:spAutoFit/>
          </a:bodyPr>
          <a:lstStyle/>
          <a:p>
            <a:pPr algn="ctr"/>
            <a:r>
              <a:rPr lang="en-US" sz="1600" b="1">
                <a:solidFill>
                  <a:schemeClr val="bg1"/>
                </a:solidFill>
              </a:rPr>
              <a:t>67M</a:t>
            </a:r>
          </a:p>
        </p:txBody>
      </p:sp>
      <p:sp>
        <p:nvSpPr>
          <p:cNvPr id="120" name="TextBox 119">
            <a:extLst>
              <a:ext uri="{FF2B5EF4-FFF2-40B4-BE49-F238E27FC236}">
                <a16:creationId xmlns:a16="http://schemas.microsoft.com/office/drawing/2014/main" id="{8EB50AF1-E8F1-42F1-AE52-999437537835}"/>
              </a:ext>
            </a:extLst>
          </p:cNvPr>
          <p:cNvSpPr txBox="1"/>
          <p:nvPr/>
        </p:nvSpPr>
        <p:spPr>
          <a:xfrm>
            <a:off x="673450" y="4222790"/>
            <a:ext cx="827981" cy="338554"/>
          </a:xfrm>
          <a:prstGeom prst="rect">
            <a:avLst/>
          </a:prstGeom>
          <a:noFill/>
        </p:spPr>
        <p:txBody>
          <a:bodyPr wrap="square" rtlCol="0">
            <a:spAutoFit/>
          </a:bodyPr>
          <a:lstStyle/>
          <a:p>
            <a:pPr algn="ctr"/>
            <a:r>
              <a:rPr lang="en-US" sz="1600" b="1">
                <a:solidFill>
                  <a:schemeClr val="bg1"/>
                </a:solidFill>
              </a:rPr>
              <a:t>1K+</a:t>
            </a:r>
          </a:p>
        </p:txBody>
      </p:sp>
    </p:spTree>
    <p:extLst>
      <p:ext uri="{BB962C8B-B14F-4D97-AF65-F5344CB8AC3E}">
        <p14:creationId xmlns:p14="http://schemas.microsoft.com/office/powerpoint/2010/main" val="915496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D93A801-DAD5-40EA-AE98-338ABB3734C7}"/>
              </a:ext>
            </a:extLst>
          </p:cNvPr>
          <p:cNvSpPr/>
          <p:nvPr/>
        </p:nvSpPr>
        <p:spPr>
          <a:xfrm>
            <a:off x="5434072" y="2245536"/>
            <a:ext cx="3248526" cy="7694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ext Placeholder 1">
            <a:extLst>
              <a:ext uri="{FF2B5EF4-FFF2-40B4-BE49-F238E27FC236}">
                <a16:creationId xmlns:a16="http://schemas.microsoft.com/office/drawing/2014/main" id="{03FB9E33-AB32-4C0C-81D2-4FABF35E2E44}"/>
              </a:ext>
            </a:extLst>
          </p:cNvPr>
          <p:cNvSpPr>
            <a:spLocks noGrp="1"/>
          </p:cNvSpPr>
          <p:nvPr>
            <p:ph type="body" sz="quarter" idx="11"/>
          </p:nvPr>
        </p:nvSpPr>
        <p:spPr>
          <a:xfrm>
            <a:off x="914830" y="-7907"/>
            <a:ext cx="7520160" cy="523220"/>
          </a:xfrm>
        </p:spPr>
        <p:txBody>
          <a:bodyPr/>
          <a:lstStyle/>
          <a:p>
            <a:r>
              <a:rPr lang="en-US" sz="2800" dirty="0"/>
              <a:t>THE STORY OF OUR SERVICE LAYER(SLBOS)</a:t>
            </a:r>
          </a:p>
        </p:txBody>
      </p:sp>
      <p:sp>
        <p:nvSpPr>
          <p:cNvPr id="4" name="TextBox 3">
            <a:extLst>
              <a:ext uri="{FF2B5EF4-FFF2-40B4-BE49-F238E27FC236}">
                <a16:creationId xmlns:a16="http://schemas.microsoft.com/office/drawing/2014/main" id="{A8824C72-B60B-4FF8-B46D-A0ECC67B9E72}"/>
              </a:ext>
            </a:extLst>
          </p:cNvPr>
          <p:cNvSpPr txBox="1"/>
          <p:nvPr/>
        </p:nvSpPr>
        <p:spPr>
          <a:xfrm>
            <a:off x="709867" y="1357894"/>
            <a:ext cx="3441031" cy="769441"/>
          </a:xfrm>
          <a:prstGeom prst="rect">
            <a:avLst/>
          </a:prstGeom>
          <a:noFill/>
        </p:spPr>
        <p:txBody>
          <a:bodyPr wrap="square" rtlCol="0">
            <a:spAutoFit/>
          </a:bodyPr>
          <a:lstStyle/>
          <a:p>
            <a:r>
              <a:rPr lang="en-US" sz="4400">
                <a:solidFill>
                  <a:schemeClr val="accent1"/>
                </a:solidFill>
                <a:latin typeface="+mj-lt"/>
              </a:rPr>
              <a:t>COMMODITY</a:t>
            </a:r>
          </a:p>
        </p:txBody>
      </p:sp>
      <p:sp>
        <p:nvSpPr>
          <p:cNvPr id="5" name="TextBox 4">
            <a:extLst>
              <a:ext uri="{FF2B5EF4-FFF2-40B4-BE49-F238E27FC236}">
                <a16:creationId xmlns:a16="http://schemas.microsoft.com/office/drawing/2014/main" id="{57F6F538-4564-4D2B-B613-BDA6659384A8}"/>
              </a:ext>
            </a:extLst>
          </p:cNvPr>
          <p:cNvSpPr txBox="1"/>
          <p:nvPr/>
        </p:nvSpPr>
        <p:spPr>
          <a:xfrm>
            <a:off x="709867" y="2245536"/>
            <a:ext cx="3441031" cy="769441"/>
          </a:xfrm>
          <a:prstGeom prst="rect">
            <a:avLst/>
          </a:prstGeom>
          <a:noFill/>
        </p:spPr>
        <p:txBody>
          <a:bodyPr wrap="square" rtlCol="0">
            <a:spAutoFit/>
          </a:bodyPr>
          <a:lstStyle/>
          <a:p>
            <a:r>
              <a:rPr lang="en-US" sz="4400" dirty="0">
                <a:solidFill>
                  <a:schemeClr val="accent1"/>
                </a:solidFill>
                <a:latin typeface="+mj-lt"/>
              </a:rPr>
              <a:t>SIMPLICITY</a:t>
            </a:r>
          </a:p>
        </p:txBody>
      </p:sp>
      <p:sp>
        <p:nvSpPr>
          <p:cNvPr id="14" name="TextBox 13">
            <a:extLst>
              <a:ext uri="{FF2B5EF4-FFF2-40B4-BE49-F238E27FC236}">
                <a16:creationId xmlns:a16="http://schemas.microsoft.com/office/drawing/2014/main" id="{90572094-96FA-460E-B703-53148BA14789}"/>
              </a:ext>
            </a:extLst>
          </p:cNvPr>
          <p:cNvSpPr txBox="1"/>
          <p:nvPr/>
        </p:nvSpPr>
        <p:spPr>
          <a:xfrm>
            <a:off x="709867" y="3133179"/>
            <a:ext cx="5041232" cy="769441"/>
          </a:xfrm>
          <a:prstGeom prst="rect">
            <a:avLst/>
          </a:prstGeom>
          <a:noFill/>
        </p:spPr>
        <p:txBody>
          <a:bodyPr wrap="square" rtlCol="0">
            <a:spAutoFit/>
          </a:bodyPr>
          <a:lstStyle/>
          <a:p>
            <a:r>
              <a:rPr lang="en-US" sz="4400" dirty="0">
                <a:solidFill>
                  <a:schemeClr val="accent1"/>
                </a:solidFill>
                <a:latin typeface="+mj-lt"/>
              </a:rPr>
              <a:t>RELIABILITY</a:t>
            </a:r>
          </a:p>
        </p:txBody>
      </p:sp>
      <p:sp>
        <p:nvSpPr>
          <p:cNvPr id="15" name="Right Brace 14">
            <a:extLst>
              <a:ext uri="{FF2B5EF4-FFF2-40B4-BE49-F238E27FC236}">
                <a16:creationId xmlns:a16="http://schemas.microsoft.com/office/drawing/2014/main" id="{C2959E49-B72A-4D83-A3C6-013F3B4E7C3E}"/>
              </a:ext>
            </a:extLst>
          </p:cNvPr>
          <p:cNvSpPr/>
          <p:nvPr/>
        </p:nvSpPr>
        <p:spPr>
          <a:xfrm>
            <a:off x="4353466" y="1357895"/>
            <a:ext cx="539977" cy="2526326"/>
          </a:xfrm>
          <a:prstGeom prst="rightBrace">
            <a:avLst/>
          </a:prstGeom>
          <a:ln>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444344B5-4EBF-4619-9202-30CFAADE2195}"/>
              </a:ext>
            </a:extLst>
          </p:cNvPr>
          <p:cNvSpPr txBox="1"/>
          <p:nvPr/>
        </p:nvSpPr>
        <p:spPr>
          <a:xfrm>
            <a:off x="5434072" y="2295462"/>
            <a:ext cx="3248526" cy="646331"/>
          </a:xfrm>
          <a:prstGeom prst="rect">
            <a:avLst/>
          </a:prstGeom>
          <a:noFill/>
        </p:spPr>
        <p:txBody>
          <a:bodyPr wrap="square" rtlCol="0">
            <a:spAutoFit/>
          </a:bodyPr>
          <a:lstStyle/>
          <a:p>
            <a:pPr algn="ctr"/>
            <a:r>
              <a:rPr lang="en-US" dirty="0">
                <a:solidFill>
                  <a:schemeClr val="bg1"/>
                </a:solidFill>
                <a:latin typeface="+mj-lt"/>
              </a:rPr>
              <a:t>Our service layer was an anti-pattern for these attributes</a:t>
            </a:r>
          </a:p>
        </p:txBody>
      </p:sp>
      <p:pic>
        <p:nvPicPr>
          <p:cNvPr id="3" name="Picture 2">
            <a:extLst>
              <a:ext uri="{FF2B5EF4-FFF2-40B4-BE49-F238E27FC236}">
                <a16:creationId xmlns:a16="http://schemas.microsoft.com/office/drawing/2014/main" id="{2E716CFE-45A8-40C4-811A-BEA61BA50E94}"/>
              </a:ext>
            </a:extLst>
          </p:cNvPr>
          <p:cNvPicPr>
            <a:picLocks noChangeAspect="1"/>
          </p:cNvPicPr>
          <p:nvPr/>
        </p:nvPicPr>
        <p:blipFill rotWithShape="1">
          <a:blip r:embed="rId3"/>
          <a:srcRect b="45061"/>
          <a:stretch/>
        </p:blipFill>
        <p:spPr>
          <a:xfrm>
            <a:off x="6279636" y="3133179"/>
            <a:ext cx="1557397" cy="1677430"/>
          </a:xfrm>
          <a:prstGeom prst="rect">
            <a:avLst/>
          </a:prstGeom>
        </p:spPr>
      </p:pic>
    </p:spTree>
    <p:extLst>
      <p:ext uri="{BB962C8B-B14F-4D97-AF65-F5344CB8AC3E}">
        <p14:creationId xmlns:p14="http://schemas.microsoft.com/office/powerpoint/2010/main" val="99899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496EDFF2-54D9-48BD-A884-857CBD2D86C7}"/>
              </a:ext>
            </a:extLst>
          </p:cNvPr>
          <p:cNvSpPr>
            <a:spLocks noGrp="1"/>
          </p:cNvSpPr>
          <p:nvPr>
            <p:ph type="body" sz="quarter" idx="11"/>
          </p:nvPr>
        </p:nvSpPr>
        <p:spPr>
          <a:xfrm>
            <a:off x="914400" y="-7934"/>
            <a:ext cx="7519988" cy="523220"/>
          </a:xfrm>
        </p:spPr>
        <p:txBody>
          <a:bodyPr/>
          <a:lstStyle/>
          <a:p>
            <a:r>
              <a:rPr lang="en-US" sz="2800" dirty="0"/>
              <a:t>THE STORY OF OUR SERVICE LAYER(SLBOS)</a:t>
            </a:r>
          </a:p>
        </p:txBody>
      </p:sp>
      <p:sp>
        <p:nvSpPr>
          <p:cNvPr id="3" name="Rectangle 2">
            <a:extLst>
              <a:ext uri="{FF2B5EF4-FFF2-40B4-BE49-F238E27FC236}">
                <a16:creationId xmlns:a16="http://schemas.microsoft.com/office/drawing/2014/main" id="{5043E2BC-CBD0-44B4-8AF8-AE8A367BD0A0}"/>
              </a:ext>
            </a:extLst>
          </p:cNvPr>
          <p:cNvSpPr/>
          <p:nvPr/>
        </p:nvSpPr>
        <p:spPr>
          <a:xfrm>
            <a:off x="666332" y="858807"/>
            <a:ext cx="2159557" cy="17611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2CF370-3A64-4973-A787-ED4E3682480C}"/>
              </a:ext>
            </a:extLst>
          </p:cNvPr>
          <p:cNvSpPr/>
          <p:nvPr/>
        </p:nvSpPr>
        <p:spPr>
          <a:xfrm>
            <a:off x="666332" y="1872248"/>
            <a:ext cx="2159557" cy="7487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52FC7A7-6FDF-450D-A123-A196809008D5}"/>
              </a:ext>
            </a:extLst>
          </p:cNvPr>
          <p:cNvSpPr/>
          <p:nvPr/>
        </p:nvSpPr>
        <p:spPr>
          <a:xfrm>
            <a:off x="3492221" y="839893"/>
            <a:ext cx="2159557" cy="1761162"/>
          </a:xfrm>
          <a:prstGeom prst="rect">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5006E32-4E74-49FE-9BB9-466239762C04}"/>
              </a:ext>
            </a:extLst>
          </p:cNvPr>
          <p:cNvSpPr/>
          <p:nvPr/>
        </p:nvSpPr>
        <p:spPr>
          <a:xfrm>
            <a:off x="3492221" y="839895"/>
            <a:ext cx="2159557" cy="17611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BFC87C1-AF87-4660-B452-CE7856DE204C}"/>
              </a:ext>
            </a:extLst>
          </p:cNvPr>
          <p:cNvSpPr/>
          <p:nvPr/>
        </p:nvSpPr>
        <p:spPr>
          <a:xfrm>
            <a:off x="3492221" y="1853336"/>
            <a:ext cx="2159557" cy="7487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E56D6AC-808A-4190-976E-56FBEB49B73C}"/>
              </a:ext>
            </a:extLst>
          </p:cNvPr>
          <p:cNvSpPr/>
          <p:nvPr/>
        </p:nvSpPr>
        <p:spPr>
          <a:xfrm>
            <a:off x="6318110" y="858807"/>
            <a:ext cx="2159557" cy="176116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F6FE6787-D05A-4ACA-A5F4-59935F6A728B}"/>
              </a:ext>
            </a:extLst>
          </p:cNvPr>
          <p:cNvSpPr/>
          <p:nvPr/>
        </p:nvSpPr>
        <p:spPr>
          <a:xfrm>
            <a:off x="6318110" y="1871195"/>
            <a:ext cx="2159557" cy="7487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F18797E-B345-48D2-85A4-6B3C25AAE384}"/>
              </a:ext>
            </a:extLst>
          </p:cNvPr>
          <p:cNvSpPr/>
          <p:nvPr/>
        </p:nvSpPr>
        <p:spPr>
          <a:xfrm>
            <a:off x="4906917" y="2983278"/>
            <a:ext cx="2159557" cy="176116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9BB5B73B-2541-42D4-8E0C-D7A8F0C0E981}"/>
              </a:ext>
            </a:extLst>
          </p:cNvPr>
          <p:cNvSpPr/>
          <p:nvPr/>
        </p:nvSpPr>
        <p:spPr>
          <a:xfrm>
            <a:off x="4906917" y="3995666"/>
            <a:ext cx="2159557" cy="7487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2B3AEA2-6771-4A2C-BA7D-B839D7E174F5}"/>
              </a:ext>
            </a:extLst>
          </p:cNvPr>
          <p:cNvSpPr/>
          <p:nvPr/>
        </p:nvSpPr>
        <p:spPr>
          <a:xfrm>
            <a:off x="2075994" y="2983278"/>
            <a:ext cx="2159556" cy="176115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AE210E1-1D77-4CEC-B2F8-02C1A6C3C259}"/>
              </a:ext>
            </a:extLst>
          </p:cNvPr>
          <p:cNvSpPr/>
          <p:nvPr/>
        </p:nvSpPr>
        <p:spPr>
          <a:xfrm>
            <a:off x="2075994" y="3995664"/>
            <a:ext cx="2159556" cy="7487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DC624514-30FB-4BD0-AC09-F40D790D83C9}"/>
              </a:ext>
            </a:extLst>
          </p:cNvPr>
          <p:cNvSpPr/>
          <p:nvPr/>
        </p:nvSpPr>
        <p:spPr>
          <a:xfrm>
            <a:off x="666332" y="1873771"/>
            <a:ext cx="1078247" cy="748772"/>
          </a:xfrm>
          <a:prstGeom prst="rect">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A17067B5-B5B8-40D9-A785-4CF6981B384D}"/>
              </a:ext>
            </a:extLst>
          </p:cNvPr>
          <p:cNvSpPr/>
          <p:nvPr/>
        </p:nvSpPr>
        <p:spPr>
          <a:xfrm>
            <a:off x="3491371" y="1853335"/>
            <a:ext cx="1078247" cy="748772"/>
          </a:xfrm>
          <a:prstGeom prst="rect">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38BAD471-8655-4B30-BE2E-8E353416363A}"/>
              </a:ext>
            </a:extLst>
          </p:cNvPr>
          <p:cNvSpPr/>
          <p:nvPr/>
        </p:nvSpPr>
        <p:spPr>
          <a:xfrm>
            <a:off x="6315630" y="1870034"/>
            <a:ext cx="1078247" cy="748772"/>
          </a:xfrm>
          <a:prstGeom prst="rect">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32C917-5303-4BE3-8E4F-B11AEC7210F0}"/>
              </a:ext>
            </a:extLst>
          </p:cNvPr>
          <p:cNvSpPr/>
          <p:nvPr/>
        </p:nvSpPr>
        <p:spPr>
          <a:xfrm>
            <a:off x="2077525" y="3995665"/>
            <a:ext cx="1078247" cy="748772"/>
          </a:xfrm>
          <a:prstGeom prst="rect">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4BF107E2-40E2-463B-A253-CE4BD50453D1}"/>
              </a:ext>
            </a:extLst>
          </p:cNvPr>
          <p:cNvSpPr/>
          <p:nvPr/>
        </p:nvSpPr>
        <p:spPr>
          <a:xfrm>
            <a:off x="4905872" y="3995665"/>
            <a:ext cx="1078247" cy="748772"/>
          </a:xfrm>
          <a:prstGeom prst="rect">
            <a:avLst/>
          </a:prstGeom>
          <a:solidFill>
            <a:schemeClr val="tx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5EDAA8A6-6FC6-4381-9558-32D642D3D6F2}"/>
              </a:ext>
            </a:extLst>
          </p:cNvPr>
          <p:cNvSpPr txBox="1"/>
          <p:nvPr/>
        </p:nvSpPr>
        <p:spPr>
          <a:xfrm>
            <a:off x="938464" y="941135"/>
            <a:ext cx="1612231" cy="830997"/>
          </a:xfrm>
          <a:prstGeom prst="rect">
            <a:avLst/>
          </a:prstGeom>
          <a:noFill/>
        </p:spPr>
        <p:txBody>
          <a:bodyPr wrap="square" rtlCol="0">
            <a:spAutoFit/>
          </a:bodyPr>
          <a:lstStyle/>
          <a:p>
            <a:pPr algn="ctr"/>
            <a:r>
              <a:rPr lang="en-US" sz="2400">
                <a:solidFill>
                  <a:schemeClr val="bg1"/>
                </a:solidFill>
                <a:latin typeface="+mj-lt"/>
              </a:rPr>
              <a:t>COST PER</a:t>
            </a:r>
          </a:p>
          <a:p>
            <a:pPr algn="ctr"/>
            <a:r>
              <a:rPr lang="en-US" sz="2400">
                <a:solidFill>
                  <a:schemeClr val="bg1"/>
                </a:solidFill>
                <a:latin typeface="+mj-lt"/>
              </a:rPr>
              <a:t>TPS</a:t>
            </a:r>
          </a:p>
        </p:txBody>
      </p:sp>
      <p:sp>
        <p:nvSpPr>
          <p:cNvPr id="102" name="TextBox 101">
            <a:extLst>
              <a:ext uri="{FF2B5EF4-FFF2-40B4-BE49-F238E27FC236}">
                <a16:creationId xmlns:a16="http://schemas.microsoft.com/office/drawing/2014/main" id="{0A430D1C-9730-48F5-9A9F-296719CBCCD1}"/>
              </a:ext>
            </a:extLst>
          </p:cNvPr>
          <p:cNvSpPr txBox="1"/>
          <p:nvPr/>
        </p:nvSpPr>
        <p:spPr>
          <a:xfrm>
            <a:off x="3632294" y="941131"/>
            <a:ext cx="1887134" cy="830997"/>
          </a:xfrm>
          <a:prstGeom prst="rect">
            <a:avLst/>
          </a:prstGeom>
          <a:noFill/>
        </p:spPr>
        <p:txBody>
          <a:bodyPr wrap="square" rtlCol="0">
            <a:spAutoFit/>
          </a:bodyPr>
          <a:lstStyle/>
          <a:p>
            <a:pPr algn="ctr"/>
            <a:r>
              <a:rPr lang="en-US" sz="2400" dirty="0">
                <a:solidFill>
                  <a:schemeClr val="bg1"/>
                </a:solidFill>
                <a:latin typeface="+mj-lt"/>
              </a:rPr>
              <a:t>FEATURE DEVELOPMENT</a:t>
            </a:r>
          </a:p>
        </p:txBody>
      </p:sp>
      <p:sp>
        <p:nvSpPr>
          <p:cNvPr id="104" name="TextBox 103">
            <a:extLst>
              <a:ext uri="{FF2B5EF4-FFF2-40B4-BE49-F238E27FC236}">
                <a16:creationId xmlns:a16="http://schemas.microsoft.com/office/drawing/2014/main" id="{C6CAEF92-91CF-4354-B05F-7A85E5F658C0}"/>
              </a:ext>
            </a:extLst>
          </p:cNvPr>
          <p:cNvSpPr txBox="1"/>
          <p:nvPr/>
        </p:nvSpPr>
        <p:spPr>
          <a:xfrm>
            <a:off x="6587761" y="948975"/>
            <a:ext cx="1612231" cy="830997"/>
          </a:xfrm>
          <a:prstGeom prst="rect">
            <a:avLst/>
          </a:prstGeom>
          <a:noFill/>
        </p:spPr>
        <p:txBody>
          <a:bodyPr wrap="square" rtlCol="0">
            <a:spAutoFit/>
          </a:bodyPr>
          <a:lstStyle/>
          <a:p>
            <a:pPr algn="ctr"/>
            <a:r>
              <a:rPr lang="en-US" sz="2400">
                <a:solidFill>
                  <a:schemeClr val="bg1"/>
                </a:solidFill>
                <a:latin typeface="+mj-lt"/>
              </a:rPr>
              <a:t>BUILD + DEPLOY</a:t>
            </a:r>
          </a:p>
        </p:txBody>
      </p:sp>
      <p:sp>
        <p:nvSpPr>
          <p:cNvPr id="106" name="TextBox 105">
            <a:extLst>
              <a:ext uri="{FF2B5EF4-FFF2-40B4-BE49-F238E27FC236}">
                <a16:creationId xmlns:a16="http://schemas.microsoft.com/office/drawing/2014/main" id="{39AF4E32-7334-4CDC-BC17-21D2FB1ED027}"/>
              </a:ext>
            </a:extLst>
          </p:cNvPr>
          <p:cNvSpPr txBox="1"/>
          <p:nvPr/>
        </p:nvSpPr>
        <p:spPr>
          <a:xfrm>
            <a:off x="2349656" y="3073973"/>
            <a:ext cx="1612231" cy="830997"/>
          </a:xfrm>
          <a:prstGeom prst="rect">
            <a:avLst/>
          </a:prstGeom>
          <a:noFill/>
        </p:spPr>
        <p:txBody>
          <a:bodyPr wrap="square" rtlCol="0">
            <a:spAutoFit/>
          </a:bodyPr>
          <a:lstStyle/>
          <a:p>
            <a:pPr algn="ctr"/>
            <a:r>
              <a:rPr lang="en-US" sz="2400">
                <a:solidFill>
                  <a:schemeClr val="bg1"/>
                </a:solidFill>
                <a:latin typeface="+mj-lt"/>
              </a:rPr>
              <a:t>SERVER RECYCLE</a:t>
            </a:r>
          </a:p>
        </p:txBody>
      </p:sp>
      <p:sp>
        <p:nvSpPr>
          <p:cNvPr id="108" name="TextBox 107">
            <a:extLst>
              <a:ext uri="{FF2B5EF4-FFF2-40B4-BE49-F238E27FC236}">
                <a16:creationId xmlns:a16="http://schemas.microsoft.com/office/drawing/2014/main" id="{B4956A07-D10E-4769-B709-ADB6F21D7EFE}"/>
              </a:ext>
            </a:extLst>
          </p:cNvPr>
          <p:cNvSpPr txBox="1"/>
          <p:nvPr/>
        </p:nvSpPr>
        <p:spPr>
          <a:xfrm>
            <a:off x="5180579" y="3073973"/>
            <a:ext cx="1612231" cy="830997"/>
          </a:xfrm>
          <a:prstGeom prst="rect">
            <a:avLst/>
          </a:prstGeom>
          <a:noFill/>
        </p:spPr>
        <p:txBody>
          <a:bodyPr wrap="square" rtlCol="0">
            <a:spAutoFit/>
          </a:bodyPr>
          <a:lstStyle/>
          <a:p>
            <a:pPr algn="ctr"/>
            <a:r>
              <a:rPr lang="en-US" sz="2400">
                <a:solidFill>
                  <a:schemeClr val="bg1"/>
                </a:solidFill>
                <a:latin typeface="+mj-lt"/>
              </a:rPr>
              <a:t>AUTOMATED TESTS</a:t>
            </a:r>
          </a:p>
        </p:txBody>
      </p:sp>
      <p:sp>
        <p:nvSpPr>
          <p:cNvPr id="110" name="TextBox 109">
            <a:extLst>
              <a:ext uri="{FF2B5EF4-FFF2-40B4-BE49-F238E27FC236}">
                <a16:creationId xmlns:a16="http://schemas.microsoft.com/office/drawing/2014/main" id="{14A6B41F-3939-4F43-9495-46087983C3E4}"/>
              </a:ext>
            </a:extLst>
          </p:cNvPr>
          <p:cNvSpPr txBox="1"/>
          <p:nvPr/>
        </p:nvSpPr>
        <p:spPr>
          <a:xfrm>
            <a:off x="2301528" y="4010985"/>
            <a:ext cx="610543" cy="215444"/>
          </a:xfrm>
          <a:prstGeom prst="rect">
            <a:avLst/>
          </a:prstGeom>
          <a:noFill/>
        </p:spPr>
        <p:txBody>
          <a:bodyPr wrap="square" rtlCol="0">
            <a:spAutoFit/>
          </a:bodyPr>
          <a:lstStyle/>
          <a:p>
            <a:r>
              <a:rPr lang="en-US" sz="800">
                <a:solidFill>
                  <a:schemeClr val="tx1">
                    <a:lumMod val="75000"/>
                  </a:schemeClr>
                </a:solidFill>
              </a:rPr>
              <a:t>BEFORE</a:t>
            </a:r>
          </a:p>
        </p:txBody>
      </p:sp>
      <p:sp>
        <p:nvSpPr>
          <p:cNvPr id="112" name="TextBox 111">
            <a:extLst>
              <a:ext uri="{FF2B5EF4-FFF2-40B4-BE49-F238E27FC236}">
                <a16:creationId xmlns:a16="http://schemas.microsoft.com/office/drawing/2014/main" id="{82841298-3A51-4280-91A3-CBB43E5B5C8B}"/>
              </a:ext>
            </a:extLst>
          </p:cNvPr>
          <p:cNvSpPr txBox="1"/>
          <p:nvPr/>
        </p:nvSpPr>
        <p:spPr>
          <a:xfrm>
            <a:off x="666331" y="1879558"/>
            <a:ext cx="1078247" cy="215444"/>
          </a:xfrm>
          <a:prstGeom prst="rect">
            <a:avLst/>
          </a:prstGeom>
          <a:noFill/>
        </p:spPr>
        <p:txBody>
          <a:bodyPr wrap="square" rtlCol="0">
            <a:spAutoFit/>
          </a:bodyPr>
          <a:lstStyle/>
          <a:p>
            <a:pPr algn="ctr"/>
            <a:r>
              <a:rPr lang="en-US" sz="800">
                <a:solidFill>
                  <a:schemeClr val="tx1">
                    <a:lumMod val="75000"/>
                  </a:schemeClr>
                </a:solidFill>
              </a:rPr>
              <a:t>BEFORE</a:t>
            </a:r>
          </a:p>
        </p:txBody>
      </p:sp>
      <p:sp>
        <p:nvSpPr>
          <p:cNvPr id="114" name="TextBox 113">
            <a:extLst>
              <a:ext uri="{FF2B5EF4-FFF2-40B4-BE49-F238E27FC236}">
                <a16:creationId xmlns:a16="http://schemas.microsoft.com/office/drawing/2014/main" id="{97BA09EC-350C-4D90-8DC6-5B311ED011A8}"/>
              </a:ext>
            </a:extLst>
          </p:cNvPr>
          <p:cNvSpPr txBox="1"/>
          <p:nvPr/>
        </p:nvSpPr>
        <p:spPr>
          <a:xfrm>
            <a:off x="3728807" y="1862821"/>
            <a:ext cx="610543" cy="215444"/>
          </a:xfrm>
          <a:prstGeom prst="rect">
            <a:avLst/>
          </a:prstGeom>
          <a:noFill/>
        </p:spPr>
        <p:txBody>
          <a:bodyPr wrap="square" rtlCol="0">
            <a:spAutoFit/>
          </a:bodyPr>
          <a:lstStyle/>
          <a:p>
            <a:r>
              <a:rPr lang="en-US" sz="800">
                <a:solidFill>
                  <a:schemeClr val="tx1">
                    <a:lumMod val="75000"/>
                  </a:schemeClr>
                </a:solidFill>
              </a:rPr>
              <a:t>BEFORE</a:t>
            </a:r>
          </a:p>
        </p:txBody>
      </p:sp>
      <p:sp>
        <p:nvSpPr>
          <p:cNvPr id="116" name="TextBox 115">
            <a:extLst>
              <a:ext uri="{FF2B5EF4-FFF2-40B4-BE49-F238E27FC236}">
                <a16:creationId xmlns:a16="http://schemas.microsoft.com/office/drawing/2014/main" id="{D1C087E1-C385-4F6D-BB88-1EB7457F3E94}"/>
              </a:ext>
            </a:extLst>
          </p:cNvPr>
          <p:cNvSpPr txBox="1"/>
          <p:nvPr/>
        </p:nvSpPr>
        <p:spPr>
          <a:xfrm>
            <a:off x="6525891" y="1883749"/>
            <a:ext cx="610543" cy="215444"/>
          </a:xfrm>
          <a:prstGeom prst="rect">
            <a:avLst/>
          </a:prstGeom>
          <a:noFill/>
        </p:spPr>
        <p:txBody>
          <a:bodyPr wrap="square" rtlCol="0">
            <a:spAutoFit/>
          </a:bodyPr>
          <a:lstStyle/>
          <a:p>
            <a:r>
              <a:rPr lang="en-US" sz="800">
                <a:solidFill>
                  <a:schemeClr val="tx1">
                    <a:lumMod val="75000"/>
                  </a:schemeClr>
                </a:solidFill>
              </a:rPr>
              <a:t>BEFORE</a:t>
            </a:r>
          </a:p>
        </p:txBody>
      </p:sp>
      <p:sp>
        <p:nvSpPr>
          <p:cNvPr id="118" name="TextBox 117">
            <a:extLst>
              <a:ext uri="{FF2B5EF4-FFF2-40B4-BE49-F238E27FC236}">
                <a16:creationId xmlns:a16="http://schemas.microsoft.com/office/drawing/2014/main" id="{CCF61DC1-651E-4482-A695-96465F163809}"/>
              </a:ext>
            </a:extLst>
          </p:cNvPr>
          <p:cNvSpPr txBox="1"/>
          <p:nvPr/>
        </p:nvSpPr>
        <p:spPr>
          <a:xfrm>
            <a:off x="5157925" y="4012488"/>
            <a:ext cx="610543" cy="215444"/>
          </a:xfrm>
          <a:prstGeom prst="rect">
            <a:avLst/>
          </a:prstGeom>
          <a:noFill/>
        </p:spPr>
        <p:txBody>
          <a:bodyPr wrap="square" rtlCol="0">
            <a:spAutoFit/>
          </a:bodyPr>
          <a:lstStyle/>
          <a:p>
            <a:r>
              <a:rPr lang="en-US" sz="800">
                <a:solidFill>
                  <a:schemeClr val="tx1">
                    <a:lumMod val="75000"/>
                  </a:schemeClr>
                </a:solidFill>
              </a:rPr>
              <a:t>BEFORE</a:t>
            </a:r>
          </a:p>
        </p:txBody>
      </p:sp>
      <p:sp>
        <p:nvSpPr>
          <p:cNvPr id="120" name="TextBox 119">
            <a:extLst>
              <a:ext uri="{FF2B5EF4-FFF2-40B4-BE49-F238E27FC236}">
                <a16:creationId xmlns:a16="http://schemas.microsoft.com/office/drawing/2014/main" id="{79762A0C-9C5A-4830-84EC-44DBF70BD4C7}"/>
              </a:ext>
            </a:extLst>
          </p:cNvPr>
          <p:cNvSpPr txBox="1"/>
          <p:nvPr/>
        </p:nvSpPr>
        <p:spPr>
          <a:xfrm>
            <a:off x="1763694" y="1891589"/>
            <a:ext cx="1062194" cy="215444"/>
          </a:xfrm>
          <a:prstGeom prst="rect">
            <a:avLst/>
          </a:prstGeom>
          <a:noFill/>
        </p:spPr>
        <p:txBody>
          <a:bodyPr wrap="square" rtlCol="0">
            <a:spAutoFit/>
          </a:bodyPr>
          <a:lstStyle/>
          <a:p>
            <a:pPr algn="ctr"/>
            <a:r>
              <a:rPr lang="en-US" sz="800" b="1">
                <a:solidFill>
                  <a:schemeClr val="bg1"/>
                </a:solidFill>
              </a:rPr>
              <a:t>AFTER</a:t>
            </a:r>
          </a:p>
        </p:txBody>
      </p:sp>
      <p:sp>
        <p:nvSpPr>
          <p:cNvPr id="122" name="TextBox 121">
            <a:extLst>
              <a:ext uri="{FF2B5EF4-FFF2-40B4-BE49-F238E27FC236}">
                <a16:creationId xmlns:a16="http://schemas.microsoft.com/office/drawing/2014/main" id="{C2FC12C0-CA3E-4789-84A4-D7957D16389B}"/>
              </a:ext>
            </a:extLst>
          </p:cNvPr>
          <p:cNvSpPr txBox="1"/>
          <p:nvPr/>
        </p:nvSpPr>
        <p:spPr>
          <a:xfrm>
            <a:off x="639200" y="2134274"/>
            <a:ext cx="1057252" cy="307777"/>
          </a:xfrm>
          <a:prstGeom prst="rect">
            <a:avLst/>
          </a:prstGeom>
          <a:noFill/>
        </p:spPr>
        <p:txBody>
          <a:bodyPr wrap="square" rtlCol="0">
            <a:spAutoFit/>
          </a:bodyPr>
          <a:lstStyle/>
          <a:p>
            <a:pPr algn="ctr"/>
            <a:r>
              <a:rPr lang="en-US" sz="1400">
                <a:solidFill>
                  <a:schemeClr val="tx1">
                    <a:lumMod val="75000"/>
                  </a:schemeClr>
                </a:solidFill>
              </a:rPr>
              <a:t>$7,306</a:t>
            </a:r>
          </a:p>
        </p:txBody>
      </p:sp>
      <p:sp>
        <p:nvSpPr>
          <p:cNvPr id="124" name="TextBox 123">
            <a:extLst>
              <a:ext uri="{FF2B5EF4-FFF2-40B4-BE49-F238E27FC236}">
                <a16:creationId xmlns:a16="http://schemas.microsoft.com/office/drawing/2014/main" id="{97EF1F6C-A77F-4081-96F0-AEAF1886112D}"/>
              </a:ext>
            </a:extLst>
          </p:cNvPr>
          <p:cNvSpPr txBox="1"/>
          <p:nvPr/>
        </p:nvSpPr>
        <p:spPr>
          <a:xfrm>
            <a:off x="1735615" y="2059108"/>
            <a:ext cx="1054179" cy="461665"/>
          </a:xfrm>
          <a:prstGeom prst="rect">
            <a:avLst/>
          </a:prstGeom>
          <a:noFill/>
        </p:spPr>
        <p:txBody>
          <a:bodyPr wrap="square" rtlCol="0">
            <a:spAutoFit/>
          </a:bodyPr>
          <a:lstStyle/>
          <a:p>
            <a:pPr algn="ctr"/>
            <a:r>
              <a:rPr lang="en-US" sz="2400" b="1">
                <a:solidFill>
                  <a:schemeClr val="bg1"/>
                </a:solidFill>
              </a:rPr>
              <a:t>$23</a:t>
            </a:r>
          </a:p>
        </p:txBody>
      </p:sp>
      <p:sp>
        <p:nvSpPr>
          <p:cNvPr id="126" name="TextBox 125">
            <a:extLst>
              <a:ext uri="{FF2B5EF4-FFF2-40B4-BE49-F238E27FC236}">
                <a16:creationId xmlns:a16="http://schemas.microsoft.com/office/drawing/2014/main" id="{EDD1E2B8-7206-4E17-8F75-97F7286F092D}"/>
              </a:ext>
            </a:extLst>
          </p:cNvPr>
          <p:cNvSpPr txBox="1"/>
          <p:nvPr/>
        </p:nvSpPr>
        <p:spPr>
          <a:xfrm>
            <a:off x="4569518" y="1861541"/>
            <a:ext cx="1084740" cy="215444"/>
          </a:xfrm>
          <a:prstGeom prst="rect">
            <a:avLst/>
          </a:prstGeom>
          <a:noFill/>
        </p:spPr>
        <p:txBody>
          <a:bodyPr wrap="square" rtlCol="0">
            <a:spAutoFit/>
          </a:bodyPr>
          <a:lstStyle/>
          <a:p>
            <a:pPr algn="ctr"/>
            <a:r>
              <a:rPr lang="en-US" sz="800" b="1">
                <a:solidFill>
                  <a:schemeClr val="bg1"/>
                </a:solidFill>
              </a:rPr>
              <a:t>AFTER</a:t>
            </a:r>
          </a:p>
        </p:txBody>
      </p:sp>
      <p:sp>
        <p:nvSpPr>
          <p:cNvPr id="128" name="TextBox 127">
            <a:extLst>
              <a:ext uri="{FF2B5EF4-FFF2-40B4-BE49-F238E27FC236}">
                <a16:creationId xmlns:a16="http://schemas.microsoft.com/office/drawing/2014/main" id="{7510FF4C-6BC5-4167-B176-FC1851E746FB}"/>
              </a:ext>
            </a:extLst>
          </p:cNvPr>
          <p:cNvSpPr txBox="1"/>
          <p:nvPr/>
        </p:nvSpPr>
        <p:spPr>
          <a:xfrm>
            <a:off x="3473105" y="2104225"/>
            <a:ext cx="1057252" cy="307777"/>
          </a:xfrm>
          <a:prstGeom prst="rect">
            <a:avLst/>
          </a:prstGeom>
          <a:noFill/>
        </p:spPr>
        <p:txBody>
          <a:bodyPr wrap="square" rtlCol="0">
            <a:spAutoFit/>
          </a:bodyPr>
          <a:lstStyle/>
          <a:p>
            <a:pPr algn="ctr"/>
            <a:r>
              <a:rPr lang="en-US" sz="1400">
                <a:solidFill>
                  <a:schemeClr val="tx1">
                    <a:lumMod val="75000"/>
                  </a:schemeClr>
                </a:solidFill>
              </a:rPr>
              <a:t>15%</a:t>
            </a:r>
          </a:p>
        </p:txBody>
      </p:sp>
      <p:sp>
        <p:nvSpPr>
          <p:cNvPr id="130" name="TextBox 129">
            <a:extLst>
              <a:ext uri="{FF2B5EF4-FFF2-40B4-BE49-F238E27FC236}">
                <a16:creationId xmlns:a16="http://schemas.microsoft.com/office/drawing/2014/main" id="{7743FF65-2AF8-448A-B156-ABC3B1B58C3E}"/>
              </a:ext>
            </a:extLst>
          </p:cNvPr>
          <p:cNvSpPr txBox="1"/>
          <p:nvPr/>
        </p:nvSpPr>
        <p:spPr>
          <a:xfrm>
            <a:off x="4593584" y="2029059"/>
            <a:ext cx="1054179" cy="461665"/>
          </a:xfrm>
          <a:prstGeom prst="rect">
            <a:avLst/>
          </a:prstGeom>
          <a:noFill/>
        </p:spPr>
        <p:txBody>
          <a:bodyPr wrap="square" rtlCol="0">
            <a:spAutoFit/>
          </a:bodyPr>
          <a:lstStyle/>
          <a:p>
            <a:pPr algn="ctr"/>
            <a:r>
              <a:rPr lang="en-US" sz="2400" b="1">
                <a:solidFill>
                  <a:schemeClr val="bg1"/>
                </a:solidFill>
              </a:rPr>
              <a:t>55%</a:t>
            </a:r>
          </a:p>
        </p:txBody>
      </p:sp>
      <p:sp>
        <p:nvSpPr>
          <p:cNvPr id="132" name="TextBox 131">
            <a:extLst>
              <a:ext uri="{FF2B5EF4-FFF2-40B4-BE49-F238E27FC236}">
                <a16:creationId xmlns:a16="http://schemas.microsoft.com/office/drawing/2014/main" id="{14B09759-7CD4-48C5-9F08-17E439BD51BC}"/>
              </a:ext>
            </a:extLst>
          </p:cNvPr>
          <p:cNvSpPr txBox="1"/>
          <p:nvPr/>
        </p:nvSpPr>
        <p:spPr>
          <a:xfrm>
            <a:off x="7391394" y="1881912"/>
            <a:ext cx="1092758" cy="215444"/>
          </a:xfrm>
          <a:prstGeom prst="rect">
            <a:avLst/>
          </a:prstGeom>
          <a:noFill/>
        </p:spPr>
        <p:txBody>
          <a:bodyPr wrap="square" rtlCol="0">
            <a:spAutoFit/>
          </a:bodyPr>
          <a:lstStyle/>
          <a:p>
            <a:pPr algn="ctr"/>
            <a:r>
              <a:rPr lang="en-US" sz="800" b="1">
                <a:solidFill>
                  <a:schemeClr val="bg1"/>
                </a:solidFill>
              </a:rPr>
              <a:t>AFTER</a:t>
            </a:r>
          </a:p>
        </p:txBody>
      </p:sp>
      <p:sp>
        <p:nvSpPr>
          <p:cNvPr id="134" name="TextBox 133">
            <a:extLst>
              <a:ext uri="{FF2B5EF4-FFF2-40B4-BE49-F238E27FC236}">
                <a16:creationId xmlns:a16="http://schemas.microsoft.com/office/drawing/2014/main" id="{61F3E3CE-21D5-4A71-8DB6-BF5C3F28F5B2}"/>
              </a:ext>
            </a:extLst>
          </p:cNvPr>
          <p:cNvSpPr txBox="1"/>
          <p:nvPr/>
        </p:nvSpPr>
        <p:spPr>
          <a:xfrm>
            <a:off x="6324595" y="2124597"/>
            <a:ext cx="1057252" cy="307777"/>
          </a:xfrm>
          <a:prstGeom prst="rect">
            <a:avLst/>
          </a:prstGeom>
          <a:noFill/>
        </p:spPr>
        <p:txBody>
          <a:bodyPr wrap="square" rtlCol="0">
            <a:spAutoFit/>
          </a:bodyPr>
          <a:lstStyle/>
          <a:p>
            <a:pPr algn="ctr"/>
            <a:r>
              <a:rPr lang="en-US" sz="1400">
                <a:solidFill>
                  <a:schemeClr val="tx1">
                    <a:lumMod val="75000"/>
                  </a:schemeClr>
                </a:solidFill>
              </a:rPr>
              <a:t>14 hrs.</a:t>
            </a:r>
          </a:p>
        </p:txBody>
      </p:sp>
      <p:sp>
        <p:nvSpPr>
          <p:cNvPr id="136" name="TextBox 135">
            <a:extLst>
              <a:ext uri="{FF2B5EF4-FFF2-40B4-BE49-F238E27FC236}">
                <a16:creationId xmlns:a16="http://schemas.microsoft.com/office/drawing/2014/main" id="{C54A7D1F-38A9-4958-A0C2-44CBD669C91C}"/>
              </a:ext>
            </a:extLst>
          </p:cNvPr>
          <p:cNvSpPr txBox="1"/>
          <p:nvPr/>
        </p:nvSpPr>
        <p:spPr>
          <a:xfrm>
            <a:off x="7264600" y="2049431"/>
            <a:ext cx="1385155" cy="430887"/>
          </a:xfrm>
          <a:prstGeom prst="rect">
            <a:avLst/>
          </a:prstGeom>
          <a:noFill/>
        </p:spPr>
        <p:txBody>
          <a:bodyPr wrap="square" rtlCol="0">
            <a:spAutoFit/>
          </a:bodyPr>
          <a:lstStyle/>
          <a:p>
            <a:pPr algn="ctr"/>
            <a:r>
              <a:rPr lang="en-US" sz="2200" b="1">
                <a:solidFill>
                  <a:schemeClr val="bg1"/>
                </a:solidFill>
              </a:rPr>
              <a:t>5 min.</a:t>
            </a:r>
          </a:p>
        </p:txBody>
      </p:sp>
      <p:sp>
        <p:nvSpPr>
          <p:cNvPr id="138" name="TextBox 137">
            <a:extLst>
              <a:ext uri="{FF2B5EF4-FFF2-40B4-BE49-F238E27FC236}">
                <a16:creationId xmlns:a16="http://schemas.microsoft.com/office/drawing/2014/main" id="{600C0044-FBBD-44FE-9175-CEBDD0F9B0D4}"/>
              </a:ext>
            </a:extLst>
          </p:cNvPr>
          <p:cNvSpPr txBox="1"/>
          <p:nvPr/>
        </p:nvSpPr>
        <p:spPr>
          <a:xfrm>
            <a:off x="3155772" y="3991871"/>
            <a:ext cx="1078247" cy="215444"/>
          </a:xfrm>
          <a:prstGeom prst="rect">
            <a:avLst/>
          </a:prstGeom>
          <a:noFill/>
        </p:spPr>
        <p:txBody>
          <a:bodyPr wrap="square" rtlCol="0">
            <a:spAutoFit/>
          </a:bodyPr>
          <a:lstStyle/>
          <a:p>
            <a:pPr algn="ctr"/>
            <a:r>
              <a:rPr lang="en-US" sz="800" b="1">
                <a:solidFill>
                  <a:schemeClr val="bg1"/>
                </a:solidFill>
              </a:rPr>
              <a:t>AFTER</a:t>
            </a:r>
          </a:p>
        </p:txBody>
      </p:sp>
      <p:sp>
        <p:nvSpPr>
          <p:cNvPr id="140" name="TextBox 139">
            <a:extLst>
              <a:ext uri="{FF2B5EF4-FFF2-40B4-BE49-F238E27FC236}">
                <a16:creationId xmlns:a16="http://schemas.microsoft.com/office/drawing/2014/main" id="{EFA4C706-914D-4C11-A21E-62FDCE6A25C3}"/>
              </a:ext>
            </a:extLst>
          </p:cNvPr>
          <p:cNvSpPr txBox="1"/>
          <p:nvPr/>
        </p:nvSpPr>
        <p:spPr>
          <a:xfrm>
            <a:off x="2088610" y="4234556"/>
            <a:ext cx="1057252" cy="307777"/>
          </a:xfrm>
          <a:prstGeom prst="rect">
            <a:avLst/>
          </a:prstGeom>
          <a:noFill/>
        </p:spPr>
        <p:txBody>
          <a:bodyPr wrap="square" rtlCol="0">
            <a:spAutoFit/>
          </a:bodyPr>
          <a:lstStyle/>
          <a:p>
            <a:pPr algn="ctr"/>
            <a:r>
              <a:rPr lang="en-US" sz="1400">
                <a:solidFill>
                  <a:schemeClr val="tx1">
                    <a:lumMod val="75000"/>
                  </a:schemeClr>
                </a:solidFill>
              </a:rPr>
              <a:t>45 min.</a:t>
            </a:r>
          </a:p>
        </p:txBody>
      </p:sp>
      <p:sp>
        <p:nvSpPr>
          <p:cNvPr id="142" name="TextBox 141">
            <a:extLst>
              <a:ext uri="{FF2B5EF4-FFF2-40B4-BE49-F238E27FC236}">
                <a16:creationId xmlns:a16="http://schemas.microsoft.com/office/drawing/2014/main" id="{A8329716-AEDB-484F-8B44-C80328DDC2D8}"/>
              </a:ext>
            </a:extLst>
          </p:cNvPr>
          <p:cNvSpPr txBox="1"/>
          <p:nvPr/>
        </p:nvSpPr>
        <p:spPr>
          <a:xfrm>
            <a:off x="3052675" y="4159390"/>
            <a:ext cx="1310624" cy="430887"/>
          </a:xfrm>
          <a:prstGeom prst="rect">
            <a:avLst/>
          </a:prstGeom>
          <a:noFill/>
        </p:spPr>
        <p:txBody>
          <a:bodyPr wrap="square" rtlCol="0">
            <a:spAutoFit/>
          </a:bodyPr>
          <a:lstStyle/>
          <a:p>
            <a:pPr algn="ctr"/>
            <a:r>
              <a:rPr lang="en-US" sz="2200" b="1">
                <a:solidFill>
                  <a:schemeClr val="bg1"/>
                </a:solidFill>
              </a:rPr>
              <a:t>2 min.</a:t>
            </a:r>
          </a:p>
        </p:txBody>
      </p:sp>
      <p:sp>
        <p:nvSpPr>
          <p:cNvPr id="144" name="TextBox 143">
            <a:extLst>
              <a:ext uri="{FF2B5EF4-FFF2-40B4-BE49-F238E27FC236}">
                <a16:creationId xmlns:a16="http://schemas.microsoft.com/office/drawing/2014/main" id="{370CFC9F-FB3F-40AC-A94F-DBF059F33848}"/>
              </a:ext>
            </a:extLst>
          </p:cNvPr>
          <p:cNvSpPr txBox="1"/>
          <p:nvPr/>
        </p:nvSpPr>
        <p:spPr>
          <a:xfrm>
            <a:off x="5973676" y="4011475"/>
            <a:ext cx="1078247" cy="215444"/>
          </a:xfrm>
          <a:prstGeom prst="rect">
            <a:avLst/>
          </a:prstGeom>
          <a:noFill/>
        </p:spPr>
        <p:txBody>
          <a:bodyPr wrap="square" rtlCol="0">
            <a:spAutoFit/>
          </a:bodyPr>
          <a:lstStyle/>
          <a:p>
            <a:pPr algn="ctr"/>
            <a:r>
              <a:rPr lang="en-US" sz="800" b="1">
                <a:solidFill>
                  <a:schemeClr val="bg1"/>
                </a:solidFill>
              </a:rPr>
              <a:t>AFTER</a:t>
            </a:r>
          </a:p>
        </p:txBody>
      </p:sp>
      <p:sp>
        <p:nvSpPr>
          <p:cNvPr id="146" name="TextBox 145">
            <a:extLst>
              <a:ext uri="{FF2B5EF4-FFF2-40B4-BE49-F238E27FC236}">
                <a16:creationId xmlns:a16="http://schemas.microsoft.com/office/drawing/2014/main" id="{324A6D92-B166-46CE-A816-9E96B876D2B3}"/>
              </a:ext>
            </a:extLst>
          </p:cNvPr>
          <p:cNvSpPr txBox="1"/>
          <p:nvPr/>
        </p:nvSpPr>
        <p:spPr>
          <a:xfrm>
            <a:off x="4906514" y="4254160"/>
            <a:ext cx="1057252" cy="307777"/>
          </a:xfrm>
          <a:prstGeom prst="rect">
            <a:avLst/>
          </a:prstGeom>
          <a:noFill/>
        </p:spPr>
        <p:txBody>
          <a:bodyPr wrap="square" rtlCol="0">
            <a:spAutoFit/>
          </a:bodyPr>
          <a:lstStyle/>
          <a:p>
            <a:pPr algn="ctr"/>
            <a:r>
              <a:rPr lang="en-US" sz="1400">
                <a:solidFill>
                  <a:schemeClr val="tx1">
                    <a:lumMod val="75000"/>
                  </a:schemeClr>
                </a:solidFill>
              </a:rPr>
              <a:t>0</a:t>
            </a:r>
          </a:p>
        </p:txBody>
      </p:sp>
      <p:sp>
        <p:nvSpPr>
          <p:cNvPr id="148" name="TextBox 147">
            <a:extLst>
              <a:ext uri="{FF2B5EF4-FFF2-40B4-BE49-F238E27FC236}">
                <a16:creationId xmlns:a16="http://schemas.microsoft.com/office/drawing/2014/main" id="{79E527A8-2C04-4B52-8860-240A57EA4F79}"/>
              </a:ext>
            </a:extLst>
          </p:cNvPr>
          <p:cNvSpPr txBox="1"/>
          <p:nvPr/>
        </p:nvSpPr>
        <p:spPr>
          <a:xfrm>
            <a:off x="5870579" y="4178994"/>
            <a:ext cx="1310624" cy="430887"/>
          </a:xfrm>
          <a:prstGeom prst="rect">
            <a:avLst/>
          </a:prstGeom>
          <a:noFill/>
        </p:spPr>
        <p:txBody>
          <a:bodyPr wrap="square" rtlCol="0">
            <a:spAutoFit/>
          </a:bodyPr>
          <a:lstStyle/>
          <a:p>
            <a:pPr algn="ctr"/>
            <a:r>
              <a:rPr lang="en-US" sz="2200" b="1">
                <a:solidFill>
                  <a:schemeClr val="bg1"/>
                </a:solidFill>
              </a:rPr>
              <a:t>~14K</a:t>
            </a:r>
          </a:p>
        </p:txBody>
      </p:sp>
    </p:spTree>
    <p:extLst>
      <p:ext uri="{BB962C8B-B14F-4D97-AF65-F5344CB8AC3E}">
        <p14:creationId xmlns:p14="http://schemas.microsoft.com/office/powerpoint/2010/main" val="253587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21E15137-89D7-4C31-8DFF-9C747E9C069A}"/>
              </a:ext>
            </a:extLst>
          </p:cNvPr>
          <p:cNvSpPr/>
          <p:nvPr/>
        </p:nvSpPr>
        <p:spPr>
          <a:xfrm>
            <a:off x="3374284" y="2362753"/>
            <a:ext cx="1291984" cy="1291984"/>
          </a:xfrm>
          <a:prstGeom prst="ellipse">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38511A6-670D-496E-AD05-F63F9134FC69}"/>
              </a:ext>
            </a:extLst>
          </p:cNvPr>
          <p:cNvSpPr/>
          <p:nvPr/>
        </p:nvSpPr>
        <p:spPr>
          <a:xfrm>
            <a:off x="7271790" y="2018857"/>
            <a:ext cx="1861309" cy="1861309"/>
          </a:xfrm>
          <a:prstGeom prst="ellipse">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E9B578B-FFC5-4678-9435-AB95D3C32394}"/>
              </a:ext>
            </a:extLst>
          </p:cNvPr>
          <p:cNvSpPr/>
          <p:nvPr/>
        </p:nvSpPr>
        <p:spPr>
          <a:xfrm>
            <a:off x="15616" y="1970731"/>
            <a:ext cx="1861309" cy="1861309"/>
          </a:xfrm>
          <a:prstGeom prst="ellipse">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03FB9E33-AB32-4C0C-81D2-4FABF35E2E44}"/>
              </a:ext>
            </a:extLst>
          </p:cNvPr>
          <p:cNvSpPr>
            <a:spLocks noGrp="1"/>
          </p:cNvSpPr>
          <p:nvPr>
            <p:ph type="body" sz="quarter" idx="11"/>
          </p:nvPr>
        </p:nvSpPr>
        <p:spPr>
          <a:xfrm>
            <a:off x="914830" y="-14941"/>
            <a:ext cx="7520160" cy="523220"/>
          </a:xfrm>
        </p:spPr>
        <p:txBody>
          <a:bodyPr/>
          <a:lstStyle/>
          <a:p>
            <a:r>
              <a:rPr lang="en-US" sz="2800" dirty="0"/>
              <a:t>THE STORY OF MERGING DEV &amp; OPS</a:t>
            </a:r>
          </a:p>
        </p:txBody>
      </p:sp>
      <p:pic>
        <p:nvPicPr>
          <p:cNvPr id="72" name="Picture 71" descr="A close up of a logo&#10;&#10;Description automatically generated">
            <a:extLst>
              <a:ext uri="{FF2B5EF4-FFF2-40B4-BE49-F238E27FC236}">
                <a16:creationId xmlns:a16="http://schemas.microsoft.com/office/drawing/2014/main" id="{84FDE72F-130E-41F9-9C03-DCD43119EA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624" y="2323798"/>
            <a:ext cx="1539799" cy="1154849"/>
          </a:xfrm>
          <a:prstGeom prst="rect">
            <a:avLst/>
          </a:prstGeom>
        </p:spPr>
      </p:pic>
      <p:sp>
        <p:nvSpPr>
          <p:cNvPr id="8" name="Speech Bubble: Rectangle 7">
            <a:extLst>
              <a:ext uri="{FF2B5EF4-FFF2-40B4-BE49-F238E27FC236}">
                <a16:creationId xmlns:a16="http://schemas.microsoft.com/office/drawing/2014/main" id="{D1B897B3-BFD9-4D8C-B1CF-62BE0C7B9C01}"/>
              </a:ext>
            </a:extLst>
          </p:cNvPr>
          <p:cNvSpPr/>
          <p:nvPr/>
        </p:nvSpPr>
        <p:spPr>
          <a:xfrm>
            <a:off x="1864067" y="862994"/>
            <a:ext cx="2369354" cy="1107875"/>
          </a:xfrm>
          <a:prstGeom prst="wedgeRectCallout">
            <a:avLst>
              <a:gd name="adj1" fmla="val -59277"/>
              <a:gd name="adj2" fmla="val 113490"/>
            </a:avLst>
          </a:prstGeom>
          <a:solidFill>
            <a:schemeClr val="bg2"/>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bg2">
                    <a:lumMod val="25000"/>
                  </a:schemeClr>
                </a:solidFill>
                <a:latin typeface="+mj-lt"/>
              </a:rPr>
              <a:t>Speed!</a:t>
            </a:r>
          </a:p>
          <a:p>
            <a:pPr algn="ctr"/>
            <a:r>
              <a:rPr lang="en-US" sz="1600">
                <a:solidFill>
                  <a:schemeClr val="bg2">
                    <a:lumMod val="25000"/>
                  </a:schemeClr>
                </a:solidFill>
                <a:latin typeface="+mj-lt"/>
              </a:rPr>
              <a:t>Better/faster environments!</a:t>
            </a:r>
          </a:p>
          <a:p>
            <a:pPr algn="ctr"/>
            <a:r>
              <a:rPr lang="en-US" sz="1600">
                <a:solidFill>
                  <a:schemeClr val="bg2">
                    <a:lumMod val="25000"/>
                  </a:schemeClr>
                </a:solidFill>
                <a:latin typeface="+mj-lt"/>
              </a:rPr>
              <a:t>Better SR Tools!</a:t>
            </a:r>
          </a:p>
          <a:p>
            <a:pPr algn="ctr"/>
            <a:r>
              <a:rPr lang="en-US" sz="1600">
                <a:solidFill>
                  <a:schemeClr val="bg2">
                    <a:lumMod val="25000"/>
                  </a:schemeClr>
                </a:solidFill>
                <a:latin typeface="+mj-lt"/>
              </a:rPr>
              <a:t>We hate CRQs! </a:t>
            </a:r>
          </a:p>
        </p:txBody>
      </p:sp>
      <p:sp>
        <p:nvSpPr>
          <p:cNvPr id="9" name="Speech Bubble: Rectangle 8">
            <a:extLst>
              <a:ext uri="{FF2B5EF4-FFF2-40B4-BE49-F238E27FC236}">
                <a16:creationId xmlns:a16="http://schemas.microsoft.com/office/drawing/2014/main" id="{92CC67DA-13B1-47C8-B0FD-F47F6431ABE1}"/>
              </a:ext>
            </a:extLst>
          </p:cNvPr>
          <p:cNvSpPr/>
          <p:nvPr/>
        </p:nvSpPr>
        <p:spPr>
          <a:xfrm flipH="1">
            <a:off x="4890917" y="862999"/>
            <a:ext cx="2289862" cy="1107875"/>
          </a:xfrm>
          <a:prstGeom prst="wedgeRectCallout">
            <a:avLst>
              <a:gd name="adj1" fmla="val -61247"/>
              <a:gd name="adj2" fmla="val 116265"/>
            </a:avLst>
          </a:prstGeom>
          <a:solidFill>
            <a:schemeClr val="bg2"/>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bg2">
                    <a:lumMod val="25000"/>
                  </a:schemeClr>
                </a:solidFill>
                <a:latin typeface="+mj-lt"/>
              </a:rPr>
              <a:t>Stability!</a:t>
            </a:r>
            <a:br>
              <a:rPr lang="en-US" sz="1600">
                <a:solidFill>
                  <a:schemeClr val="bg2">
                    <a:lumMod val="25000"/>
                  </a:schemeClr>
                </a:solidFill>
                <a:latin typeface="+mj-lt"/>
              </a:rPr>
            </a:br>
            <a:r>
              <a:rPr lang="en-US" sz="1600">
                <a:solidFill>
                  <a:schemeClr val="bg2">
                    <a:lumMod val="25000"/>
                  </a:schemeClr>
                </a:solidFill>
                <a:latin typeface="+mj-lt"/>
              </a:rPr>
              <a:t>Better code!</a:t>
            </a:r>
          </a:p>
          <a:p>
            <a:pPr algn="ctr"/>
            <a:r>
              <a:rPr lang="en-US" sz="1600">
                <a:solidFill>
                  <a:schemeClr val="bg2">
                    <a:lumMod val="25000"/>
                  </a:schemeClr>
                </a:solidFill>
                <a:latin typeface="+mj-lt"/>
              </a:rPr>
              <a:t>Better Agile tools!</a:t>
            </a:r>
            <a:br>
              <a:rPr lang="en-US" sz="1600">
                <a:solidFill>
                  <a:schemeClr val="bg2">
                    <a:lumMod val="25000"/>
                  </a:schemeClr>
                </a:solidFill>
                <a:latin typeface="+mj-lt"/>
              </a:rPr>
            </a:br>
            <a:r>
              <a:rPr lang="en-US" sz="1600">
                <a:solidFill>
                  <a:schemeClr val="bg2">
                    <a:lumMod val="25000"/>
                  </a:schemeClr>
                </a:solidFill>
                <a:latin typeface="+mj-lt"/>
              </a:rPr>
              <a:t>We hate CRQs!</a:t>
            </a:r>
            <a:endParaRPr lang="en-US" sz="1600">
              <a:solidFill>
                <a:schemeClr val="bg2">
                  <a:lumMod val="25000"/>
                </a:schemeClr>
              </a:solidFill>
            </a:endParaRPr>
          </a:p>
        </p:txBody>
      </p:sp>
      <p:pic>
        <p:nvPicPr>
          <p:cNvPr id="74" name="Picture 73" descr="A close up of a logo&#10;&#10;Description automatically generated">
            <a:extLst>
              <a:ext uri="{FF2B5EF4-FFF2-40B4-BE49-F238E27FC236}">
                <a16:creationId xmlns:a16="http://schemas.microsoft.com/office/drawing/2014/main" id="{DE1145E3-B4CC-4F7C-9255-6E3286FCE7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472915" y="2404010"/>
            <a:ext cx="1539799" cy="1154849"/>
          </a:xfrm>
          <a:prstGeom prst="rect">
            <a:avLst/>
          </a:prstGeom>
        </p:spPr>
      </p:pic>
      <p:sp>
        <p:nvSpPr>
          <p:cNvPr id="10" name="TextBox 9">
            <a:extLst>
              <a:ext uri="{FF2B5EF4-FFF2-40B4-BE49-F238E27FC236}">
                <a16:creationId xmlns:a16="http://schemas.microsoft.com/office/drawing/2014/main" id="{A65FF16F-BDB8-496B-847D-61E84B16A210}"/>
              </a:ext>
            </a:extLst>
          </p:cNvPr>
          <p:cNvSpPr txBox="1"/>
          <p:nvPr/>
        </p:nvSpPr>
        <p:spPr>
          <a:xfrm>
            <a:off x="272405" y="2708871"/>
            <a:ext cx="1215012" cy="277323"/>
          </a:xfrm>
          <a:prstGeom prst="rect">
            <a:avLst/>
          </a:prstGeom>
          <a:solidFill>
            <a:schemeClr val="tx2"/>
          </a:solidFill>
          <a:ln w="19050">
            <a:noFill/>
          </a:ln>
        </p:spPr>
        <p:txBody>
          <a:bodyPr wrap="square" rtlCol="0">
            <a:spAutoFit/>
          </a:bodyPr>
          <a:lstStyle/>
          <a:p>
            <a:r>
              <a:rPr lang="en-US" sz="1200">
                <a:solidFill>
                  <a:schemeClr val="bg1"/>
                </a:solidFill>
                <a:latin typeface="+mj-lt"/>
              </a:rPr>
              <a:t>DEVELOPMENT</a:t>
            </a:r>
          </a:p>
        </p:txBody>
      </p:sp>
      <p:sp>
        <p:nvSpPr>
          <p:cNvPr id="11" name="TextBox 10">
            <a:extLst>
              <a:ext uri="{FF2B5EF4-FFF2-40B4-BE49-F238E27FC236}">
                <a16:creationId xmlns:a16="http://schemas.microsoft.com/office/drawing/2014/main" id="{7C651D19-7BE6-440E-895E-BCA9C40FA07D}"/>
              </a:ext>
            </a:extLst>
          </p:cNvPr>
          <p:cNvSpPr txBox="1"/>
          <p:nvPr/>
        </p:nvSpPr>
        <p:spPr>
          <a:xfrm>
            <a:off x="7809428" y="2781386"/>
            <a:ext cx="1067744" cy="276999"/>
          </a:xfrm>
          <a:prstGeom prst="rect">
            <a:avLst/>
          </a:prstGeom>
          <a:solidFill>
            <a:schemeClr val="tx2"/>
          </a:solidFill>
          <a:ln w="19050">
            <a:noFill/>
          </a:ln>
        </p:spPr>
        <p:txBody>
          <a:bodyPr wrap="square" rtlCol="0">
            <a:spAutoFit/>
          </a:bodyPr>
          <a:lstStyle/>
          <a:p>
            <a:pPr algn="ctr"/>
            <a:r>
              <a:rPr lang="en-US" sz="1200">
                <a:solidFill>
                  <a:schemeClr val="bg1"/>
                </a:solidFill>
                <a:latin typeface="+mj-lt"/>
              </a:rPr>
              <a:t>OPERATIONS</a:t>
            </a:r>
          </a:p>
        </p:txBody>
      </p:sp>
      <p:sp>
        <p:nvSpPr>
          <p:cNvPr id="52" name="Speech Bubble: Rectangle 51">
            <a:extLst>
              <a:ext uri="{FF2B5EF4-FFF2-40B4-BE49-F238E27FC236}">
                <a16:creationId xmlns:a16="http://schemas.microsoft.com/office/drawing/2014/main" id="{2398B9F1-6637-444A-9A97-D09BFFB6AE72}"/>
              </a:ext>
            </a:extLst>
          </p:cNvPr>
          <p:cNvSpPr/>
          <p:nvPr/>
        </p:nvSpPr>
        <p:spPr>
          <a:xfrm flipH="1">
            <a:off x="4917767" y="3058385"/>
            <a:ext cx="1539799" cy="763437"/>
          </a:xfrm>
          <a:prstGeom prst="wedgeRectCallout">
            <a:avLst>
              <a:gd name="adj1" fmla="val 78207"/>
              <a:gd name="adj2" fmla="val -72950"/>
            </a:avLst>
          </a:prstGeom>
          <a:solidFill>
            <a:schemeClr val="bg2"/>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bg2">
                    <a:lumMod val="25000"/>
                  </a:schemeClr>
                </a:solidFill>
                <a:latin typeface="+mj-lt"/>
              </a:rPr>
              <a:t>High quality features, quickly!</a:t>
            </a:r>
            <a:endParaRPr lang="en-US" sz="1600">
              <a:solidFill>
                <a:schemeClr val="bg2">
                  <a:lumMod val="25000"/>
                </a:schemeClr>
              </a:solidFill>
            </a:endParaRPr>
          </a:p>
        </p:txBody>
      </p:sp>
      <p:pic>
        <p:nvPicPr>
          <p:cNvPr id="76" name="Picture 75" descr="A screenshot of a computer&#10;&#10;Description automatically generated">
            <a:extLst>
              <a:ext uri="{FF2B5EF4-FFF2-40B4-BE49-F238E27FC236}">
                <a16:creationId xmlns:a16="http://schemas.microsoft.com/office/drawing/2014/main" id="{89E77B82-5C98-4478-B97A-379D84EE7F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8914" y="2655705"/>
            <a:ext cx="982122" cy="736591"/>
          </a:xfrm>
          <a:prstGeom prst="rect">
            <a:avLst/>
          </a:prstGeom>
        </p:spPr>
      </p:pic>
      <p:sp>
        <p:nvSpPr>
          <p:cNvPr id="13" name="TextBox 12">
            <a:extLst>
              <a:ext uri="{FF2B5EF4-FFF2-40B4-BE49-F238E27FC236}">
                <a16:creationId xmlns:a16="http://schemas.microsoft.com/office/drawing/2014/main" id="{B37DCCAF-9F05-4C44-8755-1A803E201E5E}"/>
              </a:ext>
            </a:extLst>
          </p:cNvPr>
          <p:cNvSpPr txBox="1"/>
          <p:nvPr/>
        </p:nvSpPr>
        <p:spPr>
          <a:xfrm>
            <a:off x="1432644" y="4259559"/>
            <a:ext cx="6278711" cy="276999"/>
          </a:xfrm>
          <a:prstGeom prst="rect">
            <a:avLst/>
          </a:prstGeom>
          <a:solidFill>
            <a:schemeClr val="tx2"/>
          </a:solidFill>
        </p:spPr>
        <p:txBody>
          <a:bodyPr wrap="square" rtlCol="0">
            <a:spAutoFit/>
          </a:bodyPr>
          <a:lstStyle/>
          <a:p>
            <a:pPr algn="ctr"/>
            <a:r>
              <a:rPr lang="en-US" sz="1200">
                <a:solidFill>
                  <a:schemeClr val="bg1"/>
                </a:solidFill>
                <a:latin typeface="+mj-lt"/>
              </a:rPr>
              <a:t>CHANGE MANAGEMENT // RELEASE MANAGEMENT // PRODUCTION OPERATIONS //  PMO</a:t>
            </a:r>
          </a:p>
        </p:txBody>
      </p:sp>
      <p:sp>
        <p:nvSpPr>
          <p:cNvPr id="62" name="Isosceles Triangle 61">
            <a:extLst>
              <a:ext uri="{FF2B5EF4-FFF2-40B4-BE49-F238E27FC236}">
                <a16:creationId xmlns:a16="http://schemas.microsoft.com/office/drawing/2014/main" id="{CE353697-02D4-47F6-8B7B-5BE743AA8DAF}"/>
              </a:ext>
            </a:extLst>
          </p:cNvPr>
          <p:cNvSpPr/>
          <p:nvPr/>
        </p:nvSpPr>
        <p:spPr>
          <a:xfrm rot="5400000">
            <a:off x="7749652" y="4251383"/>
            <a:ext cx="319752" cy="300088"/>
          </a:xfrm>
          <a:prstGeom prst="triangle">
            <a:avLst/>
          </a:prstGeom>
          <a:solidFill>
            <a:schemeClr val="accent6"/>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id="{93E9BFFB-A8E1-4313-B473-A354AE8D6DFB}"/>
              </a:ext>
            </a:extLst>
          </p:cNvPr>
          <p:cNvSpPr/>
          <p:nvPr/>
        </p:nvSpPr>
        <p:spPr>
          <a:xfrm rot="16200000" flipH="1">
            <a:off x="1074596" y="4250701"/>
            <a:ext cx="319752" cy="300088"/>
          </a:xfrm>
          <a:prstGeom prst="triangle">
            <a:avLst/>
          </a:prstGeom>
          <a:solidFill>
            <a:schemeClr val="accent6"/>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167AF06-31C1-4DAF-B995-FACBB8BBE18E}"/>
              </a:ext>
            </a:extLst>
          </p:cNvPr>
          <p:cNvSpPr txBox="1"/>
          <p:nvPr/>
        </p:nvSpPr>
        <p:spPr>
          <a:xfrm>
            <a:off x="3543401" y="2881018"/>
            <a:ext cx="957348" cy="276999"/>
          </a:xfrm>
          <a:prstGeom prst="rect">
            <a:avLst/>
          </a:prstGeom>
          <a:solidFill>
            <a:schemeClr val="tx2"/>
          </a:solidFill>
          <a:ln w="19050">
            <a:noFill/>
          </a:ln>
        </p:spPr>
        <p:txBody>
          <a:bodyPr wrap="square" rtlCol="0">
            <a:spAutoFit/>
          </a:bodyPr>
          <a:lstStyle/>
          <a:p>
            <a:pPr algn="ctr"/>
            <a:r>
              <a:rPr lang="en-US" sz="1200">
                <a:solidFill>
                  <a:schemeClr val="bg1"/>
                </a:solidFill>
                <a:latin typeface="+mj-lt"/>
              </a:rPr>
              <a:t>CUSTOMERS</a:t>
            </a:r>
          </a:p>
        </p:txBody>
      </p:sp>
    </p:spTree>
    <p:extLst>
      <p:ext uri="{BB962C8B-B14F-4D97-AF65-F5344CB8AC3E}">
        <p14:creationId xmlns:p14="http://schemas.microsoft.com/office/powerpoint/2010/main" val="64207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BF3BAF6A-BFC7-4C55-A55D-2C334E311524}"/>
              </a:ext>
            </a:extLst>
          </p:cNvPr>
          <p:cNvSpPr/>
          <p:nvPr/>
        </p:nvSpPr>
        <p:spPr>
          <a:xfrm>
            <a:off x="0" y="722811"/>
            <a:ext cx="9144000" cy="39711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3F84353B-1756-4F39-A775-E6580E31FFA1}"/>
              </a:ext>
            </a:extLst>
          </p:cNvPr>
          <p:cNvSpPr>
            <a:spLocks noGrp="1"/>
          </p:cNvSpPr>
          <p:nvPr>
            <p:ph type="body" sz="quarter" idx="11"/>
          </p:nvPr>
        </p:nvSpPr>
        <p:spPr>
          <a:xfrm>
            <a:off x="914830" y="-14941"/>
            <a:ext cx="7520160" cy="400110"/>
          </a:xfrm>
        </p:spPr>
        <p:txBody>
          <a:bodyPr/>
          <a:lstStyle/>
          <a:p>
            <a:r>
              <a:rPr lang="en-US" sz="2800" dirty="0"/>
              <a:t>THE STORY OF MERGING DEV &amp; OPS</a:t>
            </a:r>
          </a:p>
        </p:txBody>
      </p:sp>
      <p:sp>
        <p:nvSpPr>
          <p:cNvPr id="30" name="TextBox 29">
            <a:extLst>
              <a:ext uri="{FF2B5EF4-FFF2-40B4-BE49-F238E27FC236}">
                <a16:creationId xmlns:a16="http://schemas.microsoft.com/office/drawing/2014/main" id="{615EF4B5-A033-4DE7-9C79-9FC7A46C567A}"/>
              </a:ext>
            </a:extLst>
          </p:cNvPr>
          <p:cNvSpPr txBox="1"/>
          <p:nvPr/>
        </p:nvSpPr>
        <p:spPr>
          <a:xfrm>
            <a:off x="530464" y="3510896"/>
            <a:ext cx="3508754" cy="646331"/>
          </a:xfrm>
          <a:prstGeom prst="rect">
            <a:avLst/>
          </a:prstGeom>
          <a:noFill/>
        </p:spPr>
        <p:txBody>
          <a:bodyPr wrap="square" rtlCol="0">
            <a:spAutoFit/>
          </a:bodyPr>
          <a:lstStyle/>
          <a:p>
            <a:pPr algn="ctr"/>
            <a:r>
              <a:rPr lang="en-US" sz="2000" dirty="0">
                <a:solidFill>
                  <a:srgbClr val="000000"/>
                </a:solidFill>
                <a:latin typeface="+mj-lt"/>
              </a:rPr>
              <a:t>Resource Efficiency</a:t>
            </a:r>
          </a:p>
          <a:p>
            <a:pPr algn="ctr"/>
            <a:r>
              <a:rPr lang="en-US" sz="1600" dirty="0">
                <a:solidFill>
                  <a:srgbClr val="000000"/>
                </a:solidFill>
                <a:latin typeface="+mj-lt"/>
              </a:rPr>
              <a:t>Project-centric</a:t>
            </a:r>
          </a:p>
        </p:txBody>
      </p:sp>
      <p:sp>
        <p:nvSpPr>
          <p:cNvPr id="82" name="TextBox 81">
            <a:extLst>
              <a:ext uri="{FF2B5EF4-FFF2-40B4-BE49-F238E27FC236}">
                <a16:creationId xmlns:a16="http://schemas.microsoft.com/office/drawing/2014/main" id="{CD79F5B6-6588-4057-85C3-FA3C079169B9}"/>
              </a:ext>
            </a:extLst>
          </p:cNvPr>
          <p:cNvSpPr txBox="1"/>
          <p:nvPr/>
        </p:nvSpPr>
        <p:spPr>
          <a:xfrm>
            <a:off x="5167010" y="3510895"/>
            <a:ext cx="3508754" cy="646331"/>
          </a:xfrm>
          <a:prstGeom prst="rect">
            <a:avLst/>
          </a:prstGeom>
          <a:noFill/>
        </p:spPr>
        <p:txBody>
          <a:bodyPr wrap="square" rtlCol="0">
            <a:spAutoFit/>
          </a:bodyPr>
          <a:lstStyle>
            <a:defPPr>
              <a:defRPr lang="en-US"/>
            </a:defPPr>
            <a:lvl1pPr algn="ctr">
              <a:defRPr sz="2800">
                <a:solidFill>
                  <a:srgbClr val="000000"/>
                </a:solidFill>
                <a:latin typeface="+mj-lt"/>
              </a:defRPr>
            </a:lvl1pPr>
          </a:lstStyle>
          <a:p>
            <a:r>
              <a:rPr lang="en-US" sz="2000" dirty="0"/>
              <a:t>Flow &amp; Knowledge Efficiency</a:t>
            </a:r>
          </a:p>
          <a:p>
            <a:r>
              <a:rPr lang="en-US" sz="1600" dirty="0"/>
              <a:t>Organized by product/service not projects</a:t>
            </a:r>
          </a:p>
        </p:txBody>
      </p:sp>
      <p:sp>
        <p:nvSpPr>
          <p:cNvPr id="4" name="Rectangle 3">
            <a:extLst>
              <a:ext uri="{FF2B5EF4-FFF2-40B4-BE49-F238E27FC236}">
                <a16:creationId xmlns:a16="http://schemas.microsoft.com/office/drawing/2014/main" id="{D2E847A7-786C-4F98-A7BF-76947888D62B}"/>
              </a:ext>
            </a:extLst>
          </p:cNvPr>
          <p:cNvSpPr/>
          <p:nvPr/>
        </p:nvSpPr>
        <p:spPr>
          <a:xfrm>
            <a:off x="732771" y="1697227"/>
            <a:ext cx="470187" cy="169717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dirty="0">
                <a:latin typeface="+mj-lt"/>
              </a:rPr>
              <a:t>DESIGN</a:t>
            </a:r>
          </a:p>
        </p:txBody>
      </p:sp>
      <p:sp>
        <p:nvSpPr>
          <p:cNvPr id="5" name="Rectangle 4">
            <a:extLst>
              <a:ext uri="{FF2B5EF4-FFF2-40B4-BE49-F238E27FC236}">
                <a16:creationId xmlns:a16="http://schemas.microsoft.com/office/drawing/2014/main" id="{23D4B90C-96B3-45F0-AB41-CA7A1E75E57B}"/>
              </a:ext>
            </a:extLst>
          </p:cNvPr>
          <p:cNvSpPr/>
          <p:nvPr/>
        </p:nvSpPr>
        <p:spPr>
          <a:xfrm>
            <a:off x="1558438" y="1693299"/>
            <a:ext cx="470187" cy="169717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dirty="0">
                <a:latin typeface="+mj-lt"/>
              </a:rPr>
              <a:t>DEVELOP</a:t>
            </a:r>
          </a:p>
        </p:txBody>
      </p:sp>
      <p:sp>
        <p:nvSpPr>
          <p:cNvPr id="6" name="Rectangle 5">
            <a:extLst>
              <a:ext uri="{FF2B5EF4-FFF2-40B4-BE49-F238E27FC236}">
                <a16:creationId xmlns:a16="http://schemas.microsoft.com/office/drawing/2014/main" id="{16CAD9F5-C9C8-4EC2-8F1E-D8A281FFD98D}"/>
              </a:ext>
            </a:extLst>
          </p:cNvPr>
          <p:cNvSpPr/>
          <p:nvPr/>
        </p:nvSpPr>
        <p:spPr>
          <a:xfrm>
            <a:off x="2384105" y="1697228"/>
            <a:ext cx="470187" cy="16971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dirty="0">
                <a:latin typeface="+mj-lt"/>
              </a:rPr>
              <a:t>TEST</a:t>
            </a:r>
          </a:p>
        </p:txBody>
      </p:sp>
      <p:sp>
        <p:nvSpPr>
          <p:cNvPr id="7" name="Rectangle 6">
            <a:extLst>
              <a:ext uri="{FF2B5EF4-FFF2-40B4-BE49-F238E27FC236}">
                <a16:creationId xmlns:a16="http://schemas.microsoft.com/office/drawing/2014/main" id="{461F61A2-0E06-4EFB-9C1F-7BBF053B17A2}"/>
              </a:ext>
            </a:extLst>
          </p:cNvPr>
          <p:cNvSpPr/>
          <p:nvPr/>
        </p:nvSpPr>
        <p:spPr>
          <a:xfrm>
            <a:off x="3209773" y="1697147"/>
            <a:ext cx="470187" cy="169717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dirty="0">
                <a:latin typeface="+mj-lt"/>
              </a:rPr>
              <a:t>OPERATE</a:t>
            </a:r>
          </a:p>
        </p:txBody>
      </p:sp>
      <p:sp>
        <p:nvSpPr>
          <p:cNvPr id="29" name="Arrow: Right 28">
            <a:extLst>
              <a:ext uri="{FF2B5EF4-FFF2-40B4-BE49-F238E27FC236}">
                <a16:creationId xmlns:a16="http://schemas.microsoft.com/office/drawing/2014/main" id="{576FD112-AF63-458F-B4E5-AB42F75DFBDD}"/>
              </a:ext>
            </a:extLst>
          </p:cNvPr>
          <p:cNvSpPr/>
          <p:nvPr/>
        </p:nvSpPr>
        <p:spPr>
          <a:xfrm>
            <a:off x="530464" y="1750616"/>
            <a:ext cx="3508753" cy="444830"/>
          </a:xfrm>
          <a:prstGeom prst="rightArrow">
            <a:avLst/>
          </a:prstGeom>
          <a:solidFill>
            <a:schemeClr val="tx1">
              <a:lumMod val="60000"/>
              <a:lumOff val="40000"/>
            </a:scheme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srgbClr val="000000"/>
                </a:solidFill>
                <a:latin typeface="+mj-lt"/>
              </a:rPr>
              <a:t>SERVICE</a:t>
            </a:r>
            <a:endParaRPr kumimoji="0" lang="en-US" sz="1800" b="0" i="0" u="none" strike="noStrike" kern="0" cap="none" spc="0" normalizeH="0" baseline="0" noProof="0" dirty="0">
              <a:ln>
                <a:noFill/>
              </a:ln>
              <a:solidFill>
                <a:srgbClr val="000000"/>
              </a:solidFill>
              <a:effectLst/>
              <a:uLnTx/>
              <a:uFillTx/>
              <a:latin typeface="+mj-lt"/>
              <a:ea typeface="+mn-ea"/>
              <a:cs typeface="+mn-cs"/>
            </a:endParaRPr>
          </a:p>
        </p:txBody>
      </p:sp>
      <p:sp>
        <p:nvSpPr>
          <p:cNvPr id="8" name="Oval 7">
            <a:extLst>
              <a:ext uri="{FF2B5EF4-FFF2-40B4-BE49-F238E27FC236}">
                <a16:creationId xmlns:a16="http://schemas.microsoft.com/office/drawing/2014/main" id="{C30A367A-EBF8-4F28-AF97-EDD5D03E83FD}"/>
              </a:ext>
            </a:extLst>
          </p:cNvPr>
          <p:cNvSpPr/>
          <p:nvPr/>
        </p:nvSpPr>
        <p:spPr>
          <a:xfrm>
            <a:off x="819859" y="1298163"/>
            <a:ext cx="300761" cy="300761"/>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41C126E-E883-4DC7-901D-81DBCF2FAD42}"/>
              </a:ext>
            </a:extLst>
          </p:cNvPr>
          <p:cNvSpPr/>
          <p:nvPr/>
        </p:nvSpPr>
        <p:spPr>
          <a:xfrm>
            <a:off x="1639024" y="1302197"/>
            <a:ext cx="300761" cy="300761"/>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AA6885-D54B-4AC8-8E8B-ADE41F4975A5}"/>
              </a:ext>
            </a:extLst>
          </p:cNvPr>
          <p:cNvSpPr/>
          <p:nvPr/>
        </p:nvSpPr>
        <p:spPr>
          <a:xfrm>
            <a:off x="2472314" y="1297603"/>
            <a:ext cx="300761" cy="30076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FE4D6B0-0D20-4643-8750-12AA65EB2F60}"/>
              </a:ext>
            </a:extLst>
          </p:cNvPr>
          <p:cNvSpPr/>
          <p:nvPr/>
        </p:nvSpPr>
        <p:spPr>
          <a:xfrm>
            <a:off x="3292875" y="1295431"/>
            <a:ext cx="300761" cy="300761"/>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8BFADBC-5568-4169-86BA-785BDC2289B4}"/>
              </a:ext>
            </a:extLst>
          </p:cNvPr>
          <p:cNvSpPr/>
          <p:nvPr/>
        </p:nvSpPr>
        <p:spPr>
          <a:xfrm>
            <a:off x="5203247" y="1881574"/>
            <a:ext cx="1645106" cy="1569272"/>
          </a:xfrm>
          <a:prstGeom prst="ellipse">
            <a:avLst/>
          </a:prstGeom>
          <a:noFill/>
          <a:ln w="25400" cap="flat" cmpd="sng" algn="ctr">
            <a:solidFill>
              <a:srgbClr val="FFFFFF">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j-lt"/>
              <a:ea typeface="+mn-ea"/>
              <a:cs typeface="+mn-cs"/>
            </a:endParaRPr>
          </a:p>
        </p:txBody>
      </p:sp>
      <p:sp>
        <p:nvSpPr>
          <p:cNvPr id="89" name="TextBox 88">
            <a:extLst>
              <a:ext uri="{FF2B5EF4-FFF2-40B4-BE49-F238E27FC236}">
                <a16:creationId xmlns:a16="http://schemas.microsoft.com/office/drawing/2014/main" id="{7BCE374C-3709-47A7-90BD-EE1CA4DDFC0C}"/>
              </a:ext>
            </a:extLst>
          </p:cNvPr>
          <p:cNvSpPr txBox="1"/>
          <p:nvPr/>
        </p:nvSpPr>
        <p:spPr>
          <a:xfrm>
            <a:off x="5203246" y="2493231"/>
            <a:ext cx="164510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000000"/>
                </a:solidFill>
                <a:effectLst/>
                <a:uLnTx/>
                <a:uFillTx/>
                <a:latin typeface="+mj-lt"/>
              </a:rPr>
              <a:t>DEVOPS TEAM</a:t>
            </a:r>
          </a:p>
        </p:txBody>
      </p:sp>
      <p:sp>
        <p:nvSpPr>
          <p:cNvPr id="12" name="Oval 11">
            <a:extLst>
              <a:ext uri="{FF2B5EF4-FFF2-40B4-BE49-F238E27FC236}">
                <a16:creationId xmlns:a16="http://schemas.microsoft.com/office/drawing/2014/main" id="{A78B05AB-724A-4C63-9BA4-601D6F496B1C}"/>
              </a:ext>
            </a:extLst>
          </p:cNvPr>
          <p:cNvSpPr/>
          <p:nvPr/>
        </p:nvSpPr>
        <p:spPr>
          <a:xfrm>
            <a:off x="6630025" y="1054256"/>
            <a:ext cx="582724" cy="582724"/>
          </a:xfrm>
          <a:prstGeom prst="ellipse">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E046918E-E3FE-4C47-BB61-12B7873EAC7B}"/>
              </a:ext>
            </a:extLst>
          </p:cNvPr>
          <p:cNvSpPr txBox="1"/>
          <p:nvPr/>
        </p:nvSpPr>
        <p:spPr>
          <a:xfrm>
            <a:off x="6021445" y="1156914"/>
            <a:ext cx="1843723" cy="304094"/>
          </a:xfrm>
          <a:prstGeom prst="rect">
            <a:avLst/>
          </a:prstGeom>
          <a:noFill/>
        </p:spPr>
        <p:txBody>
          <a:bodyPr wrap="square" rtlCol="0">
            <a:spAutoFit/>
          </a:bodyPr>
          <a:lstStyle/>
          <a:p>
            <a:pPr algn="ctr"/>
            <a:r>
              <a:rPr lang="en-US" dirty="0">
                <a:solidFill>
                  <a:srgbClr val="000000"/>
                </a:solidFill>
                <a:latin typeface="+mj-lt"/>
              </a:rPr>
              <a:t>SERVICE OWNER</a:t>
            </a:r>
          </a:p>
        </p:txBody>
      </p:sp>
      <p:sp>
        <p:nvSpPr>
          <p:cNvPr id="18" name="Oval 17">
            <a:extLst>
              <a:ext uri="{FF2B5EF4-FFF2-40B4-BE49-F238E27FC236}">
                <a16:creationId xmlns:a16="http://schemas.microsoft.com/office/drawing/2014/main" id="{5BC9CED4-97BC-4777-82E3-4EEC46F5B326}"/>
              </a:ext>
            </a:extLst>
          </p:cNvPr>
          <p:cNvSpPr/>
          <p:nvPr/>
        </p:nvSpPr>
        <p:spPr>
          <a:xfrm>
            <a:off x="5529554" y="2074550"/>
            <a:ext cx="368198" cy="36819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2A7BF61-FD5C-4484-8940-16979EDE6950}"/>
              </a:ext>
            </a:extLst>
          </p:cNvPr>
          <p:cNvSpPr/>
          <p:nvPr/>
        </p:nvSpPr>
        <p:spPr>
          <a:xfrm>
            <a:off x="6169764" y="2069431"/>
            <a:ext cx="368198" cy="36819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DDCAF4A-1B0A-47E1-9639-05FE4B3C94F3}"/>
              </a:ext>
            </a:extLst>
          </p:cNvPr>
          <p:cNvSpPr/>
          <p:nvPr/>
        </p:nvSpPr>
        <p:spPr>
          <a:xfrm>
            <a:off x="5524057" y="2861859"/>
            <a:ext cx="368198" cy="36819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D111E19-73A9-495A-9E37-F1945CAA74A5}"/>
              </a:ext>
            </a:extLst>
          </p:cNvPr>
          <p:cNvSpPr/>
          <p:nvPr/>
        </p:nvSpPr>
        <p:spPr>
          <a:xfrm>
            <a:off x="6173241" y="2860569"/>
            <a:ext cx="368198" cy="36819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664E5F6-7F47-4E5C-958B-E0130EF3B7CD}"/>
              </a:ext>
            </a:extLst>
          </p:cNvPr>
          <p:cNvSpPr/>
          <p:nvPr/>
        </p:nvSpPr>
        <p:spPr>
          <a:xfrm>
            <a:off x="7001258" y="1881574"/>
            <a:ext cx="1645106" cy="1569272"/>
          </a:xfrm>
          <a:prstGeom prst="ellipse">
            <a:avLst/>
          </a:prstGeom>
          <a:noFill/>
          <a:ln w="25400" cap="flat" cmpd="sng" algn="ctr">
            <a:solidFill>
              <a:srgbClr val="FFFFFF">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j-lt"/>
              <a:ea typeface="+mn-ea"/>
              <a:cs typeface="+mn-cs"/>
            </a:endParaRPr>
          </a:p>
        </p:txBody>
      </p:sp>
      <p:sp>
        <p:nvSpPr>
          <p:cNvPr id="23" name="TextBox 22">
            <a:extLst>
              <a:ext uri="{FF2B5EF4-FFF2-40B4-BE49-F238E27FC236}">
                <a16:creationId xmlns:a16="http://schemas.microsoft.com/office/drawing/2014/main" id="{6C2475DB-78E8-4EC3-B922-DF1D1DFE9A90}"/>
              </a:ext>
            </a:extLst>
          </p:cNvPr>
          <p:cNvSpPr txBox="1"/>
          <p:nvPr/>
        </p:nvSpPr>
        <p:spPr>
          <a:xfrm>
            <a:off x="7061109" y="2493231"/>
            <a:ext cx="150451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000000"/>
                </a:solidFill>
                <a:effectLst/>
                <a:uLnTx/>
                <a:uFillTx/>
                <a:latin typeface="+mj-lt"/>
              </a:rPr>
              <a:t>DEVOPS TEAM</a:t>
            </a:r>
          </a:p>
        </p:txBody>
      </p:sp>
      <p:cxnSp>
        <p:nvCxnSpPr>
          <p:cNvPr id="44" name="Straight Connector 43">
            <a:extLst>
              <a:ext uri="{FF2B5EF4-FFF2-40B4-BE49-F238E27FC236}">
                <a16:creationId xmlns:a16="http://schemas.microsoft.com/office/drawing/2014/main" id="{109B8775-5E09-4D5F-AB1B-127E8C5272B4}"/>
              </a:ext>
            </a:extLst>
          </p:cNvPr>
          <p:cNvCxnSpPr>
            <a:cxnSpLocks/>
          </p:cNvCxnSpPr>
          <p:nvPr/>
        </p:nvCxnSpPr>
        <p:spPr>
          <a:xfrm flipH="1">
            <a:off x="6455958" y="1617478"/>
            <a:ext cx="345698" cy="345700"/>
          </a:xfrm>
          <a:prstGeom prst="line">
            <a:avLst/>
          </a:prstGeom>
          <a:ln>
            <a:solidFill>
              <a:schemeClr val="bg2">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433BD0F1-910C-4FBF-A0D5-D40AFD5F0B83}"/>
              </a:ext>
            </a:extLst>
          </p:cNvPr>
          <p:cNvCxnSpPr>
            <a:cxnSpLocks/>
          </p:cNvCxnSpPr>
          <p:nvPr/>
        </p:nvCxnSpPr>
        <p:spPr>
          <a:xfrm>
            <a:off x="7061108" y="1608406"/>
            <a:ext cx="333091" cy="333091"/>
          </a:xfrm>
          <a:prstGeom prst="line">
            <a:avLst/>
          </a:prstGeom>
          <a:ln>
            <a:solidFill>
              <a:schemeClr val="bg2">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69" name="Oval 68">
            <a:extLst>
              <a:ext uri="{FF2B5EF4-FFF2-40B4-BE49-F238E27FC236}">
                <a16:creationId xmlns:a16="http://schemas.microsoft.com/office/drawing/2014/main" id="{BDE1185F-CE3F-43D0-93C7-DCFBE1463326}"/>
              </a:ext>
            </a:extLst>
          </p:cNvPr>
          <p:cNvSpPr/>
          <p:nvPr/>
        </p:nvSpPr>
        <p:spPr>
          <a:xfrm>
            <a:off x="7347803" y="2069714"/>
            <a:ext cx="368198" cy="36819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8A60C47D-87DE-4299-921E-3768D7410A40}"/>
              </a:ext>
            </a:extLst>
          </p:cNvPr>
          <p:cNvSpPr/>
          <p:nvPr/>
        </p:nvSpPr>
        <p:spPr>
          <a:xfrm>
            <a:off x="7988014" y="2064594"/>
            <a:ext cx="368198" cy="36819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E49F23F0-5718-4FC6-8FE6-094EEAB6F32E}"/>
              </a:ext>
            </a:extLst>
          </p:cNvPr>
          <p:cNvSpPr/>
          <p:nvPr/>
        </p:nvSpPr>
        <p:spPr>
          <a:xfrm>
            <a:off x="7342306" y="2857023"/>
            <a:ext cx="368198" cy="36819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A3EFE3BE-8D7D-4766-BAE7-C2C05E6B1922}"/>
              </a:ext>
            </a:extLst>
          </p:cNvPr>
          <p:cNvSpPr/>
          <p:nvPr/>
        </p:nvSpPr>
        <p:spPr>
          <a:xfrm>
            <a:off x="7991491" y="2855732"/>
            <a:ext cx="368198" cy="36819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CF909F08-35A4-4214-B769-3547E5DBC8E5}"/>
              </a:ext>
            </a:extLst>
          </p:cNvPr>
          <p:cNvCxnSpPr>
            <a:cxnSpLocks/>
          </p:cNvCxnSpPr>
          <p:nvPr/>
        </p:nvCxnSpPr>
        <p:spPr>
          <a:xfrm flipH="1">
            <a:off x="3648900" y="1054256"/>
            <a:ext cx="1994345" cy="3049615"/>
          </a:xfrm>
          <a:prstGeom prst="line">
            <a:avLst/>
          </a:prstGeom>
          <a:ln w="76200">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48476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id="{B5AE8C45-978B-4057-AB03-9B3936E6022C}"/>
              </a:ext>
            </a:extLst>
          </p:cNvPr>
          <p:cNvCxnSpPr>
            <a:cxnSpLocks/>
          </p:cNvCxnSpPr>
          <p:nvPr/>
        </p:nvCxnSpPr>
        <p:spPr>
          <a:xfrm>
            <a:off x="322755" y="2836267"/>
            <a:ext cx="6739005" cy="0"/>
          </a:xfrm>
          <a:prstGeom prst="line">
            <a:avLst/>
          </a:prstGeom>
          <a:ln>
            <a:solidFill>
              <a:schemeClr val="bg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3644AE95-3FFB-4EFF-9497-DA24D051C933}"/>
              </a:ext>
            </a:extLst>
          </p:cNvPr>
          <p:cNvCxnSpPr>
            <a:cxnSpLocks/>
          </p:cNvCxnSpPr>
          <p:nvPr/>
        </p:nvCxnSpPr>
        <p:spPr>
          <a:xfrm>
            <a:off x="322755" y="2449169"/>
            <a:ext cx="6770904" cy="0"/>
          </a:xfrm>
          <a:prstGeom prst="line">
            <a:avLst/>
          </a:prstGeom>
          <a:ln>
            <a:solidFill>
              <a:schemeClr val="bg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E3A5E90-0545-48EF-B099-D79FD745F1A4}"/>
              </a:ext>
            </a:extLst>
          </p:cNvPr>
          <p:cNvCxnSpPr>
            <a:cxnSpLocks/>
          </p:cNvCxnSpPr>
          <p:nvPr/>
        </p:nvCxnSpPr>
        <p:spPr>
          <a:xfrm>
            <a:off x="322755" y="1674973"/>
            <a:ext cx="6739005" cy="0"/>
          </a:xfrm>
          <a:prstGeom prst="line">
            <a:avLst/>
          </a:prstGeom>
          <a:ln>
            <a:solidFill>
              <a:schemeClr val="bg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2" name="Text Placeholder 1">
            <a:extLst>
              <a:ext uri="{FF2B5EF4-FFF2-40B4-BE49-F238E27FC236}">
                <a16:creationId xmlns:a16="http://schemas.microsoft.com/office/drawing/2014/main" id="{3EB51A3E-4ACB-4BDF-AFF4-55B911FF4ADE}"/>
              </a:ext>
            </a:extLst>
          </p:cNvPr>
          <p:cNvSpPr>
            <a:spLocks noGrp="1"/>
          </p:cNvSpPr>
          <p:nvPr>
            <p:ph type="body" sz="quarter" idx="11"/>
          </p:nvPr>
        </p:nvSpPr>
        <p:spPr>
          <a:xfrm>
            <a:off x="914830" y="-5554"/>
            <a:ext cx="7520160" cy="523220"/>
          </a:xfrm>
        </p:spPr>
        <p:txBody>
          <a:bodyPr/>
          <a:lstStyle/>
          <a:p>
            <a:r>
              <a:rPr lang="en-US" sz="2800" dirty="0"/>
              <a:t>How structure influences behavior and quality</a:t>
            </a:r>
          </a:p>
        </p:txBody>
      </p:sp>
      <p:sp>
        <p:nvSpPr>
          <p:cNvPr id="22" name="TextBox 21">
            <a:extLst>
              <a:ext uri="{FF2B5EF4-FFF2-40B4-BE49-F238E27FC236}">
                <a16:creationId xmlns:a16="http://schemas.microsoft.com/office/drawing/2014/main" id="{8F1C3CDA-6149-4A72-AAFF-9CFD4EBEE465}"/>
              </a:ext>
            </a:extLst>
          </p:cNvPr>
          <p:cNvSpPr txBox="1"/>
          <p:nvPr/>
        </p:nvSpPr>
        <p:spPr>
          <a:xfrm>
            <a:off x="7154228" y="1644177"/>
            <a:ext cx="1409297" cy="307777"/>
          </a:xfrm>
          <a:prstGeom prst="rect">
            <a:avLst/>
          </a:prstGeom>
          <a:solidFill>
            <a:schemeClr val="accent2"/>
          </a:solidFill>
        </p:spPr>
        <p:txBody>
          <a:bodyPr wrap="square" rtlCol="0">
            <a:spAutoFit/>
          </a:bodyPr>
          <a:lstStyle/>
          <a:p>
            <a:r>
              <a:rPr lang="en-US" sz="1400">
                <a:solidFill>
                  <a:schemeClr val="bg2">
                    <a:lumMod val="10000"/>
                  </a:schemeClr>
                </a:solidFill>
                <a:latin typeface="+mj-lt"/>
                <a:cs typeface="Courier New" panose="02070309020205020404" pitchFamily="49" charset="0"/>
              </a:rPr>
              <a:t>SID Issues</a:t>
            </a:r>
          </a:p>
        </p:txBody>
      </p:sp>
      <p:sp>
        <p:nvSpPr>
          <p:cNvPr id="24" name="TextBox 23">
            <a:extLst>
              <a:ext uri="{FF2B5EF4-FFF2-40B4-BE49-F238E27FC236}">
                <a16:creationId xmlns:a16="http://schemas.microsoft.com/office/drawing/2014/main" id="{9E4FD2AA-363F-4DC5-A231-77DC560D66C7}"/>
              </a:ext>
            </a:extLst>
          </p:cNvPr>
          <p:cNvSpPr txBox="1"/>
          <p:nvPr/>
        </p:nvSpPr>
        <p:spPr>
          <a:xfrm>
            <a:off x="7154228" y="1951954"/>
            <a:ext cx="1409297" cy="307777"/>
          </a:xfrm>
          <a:prstGeom prst="rect">
            <a:avLst/>
          </a:prstGeom>
          <a:solidFill>
            <a:schemeClr val="accent5"/>
          </a:solidFill>
        </p:spPr>
        <p:txBody>
          <a:bodyPr wrap="none" rtlCol="0">
            <a:spAutoFit/>
          </a:bodyPr>
          <a:lstStyle/>
          <a:p>
            <a:r>
              <a:rPr lang="en-US" sz="1400">
                <a:solidFill>
                  <a:schemeClr val="bg2">
                    <a:lumMod val="10000"/>
                  </a:schemeClr>
                </a:solidFill>
                <a:latin typeface="+mj-lt"/>
                <a:cs typeface="Courier New" panose="02070309020205020404" pitchFamily="49" charset="0"/>
              </a:rPr>
              <a:t>One or more offers</a:t>
            </a:r>
          </a:p>
        </p:txBody>
      </p:sp>
      <p:sp>
        <p:nvSpPr>
          <p:cNvPr id="26" name="TextBox 25">
            <a:extLst>
              <a:ext uri="{FF2B5EF4-FFF2-40B4-BE49-F238E27FC236}">
                <a16:creationId xmlns:a16="http://schemas.microsoft.com/office/drawing/2014/main" id="{86EFFDB1-8BC5-4A37-930A-8B687E45E492}"/>
              </a:ext>
            </a:extLst>
          </p:cNvPr>
          <p:cNvSpPr txBox="1"/>
          <p:nvPr/>
        </p:nvSpPr>
        <p:spPr>
          <a:xfrm>
            <a:off x="7154228" y="2258606"/>
            <a:ext cx="1409297" cy="307777"/>
          </a:xfrm>
          <a:prstGeom prst="rect">
            <a:avLst/>
          </a:prstGeom>
          <a:solidFill>
            <a:schemeClr val="accent3"/>
          </a:solidFill>
        </p:spPr>
        <p:txBody>
          <a:bodyPr wrap="square" rtlCol="0">
            <a:spAutoFit/>
          </a:bodyPr>
          <a:lstStyle/>
          <a:p>
            <a:r>
              <a:rPr lang="en-US" sz="1400" dirty="0">
                <a:solidFill>
                  <a:schemeClr val="bg2">
                    <a:lumMod val="10000"/>
                  </a:schemeClr>
                </a:solidFill>
                <a:latin typeface="+mj-lt"/>
                <a:cs typeface="Courier New" panose="02070309020205020404" pitchFamily="49" charset="0"/>
              </a:rPr>
              <a:t>Order mismatch</a:t>
            </a:r>
          </a:p>
        </p:txBody>
      </p:sp>
      <p:sp>
        <p:nvSpPr>
          <p:cNvPr id="28" name="TextBox 27">
            <a:extLst>
              <a:ext uri="{FF2B5EF4-FFF2-40B4-BE49-F238E27FC236}">
                <a16:creationId xmlns:a16="http://schemas.microsoft.com/office/drawing/2014/main" id="{56FCF151-D566-4D87-BBD0-A03568935E4F}"/>
              </a:ext>
            </a:extLst>
          </p:cNvPr>
          <p:cNvSpPr txBox="1"/>
          <p:nvPr/>
        </p:nvSpPr>
        <p:spPr>
          <a:xfrm>
            <a:off x="7154228" y="2564093"/>
            <a:ext cx="1404849" cy="307777"/>
          </a:xfrm>
          <a:prstGeom prst="rect">
            <a:avLst/>
          </a:prstGeom>
          <a:solidFill>
            <a:schemeClr val="accent4"/>
          </a:solidFill>
        </p:spPr>
        <p:txBody>
          <a:bodyPr wrap="square" rtlCol="0">
            <a:spAutoFit/>
          </a:bodyPr>
          <a:lstStyle/>
          <a:p>
            <a:r>
              <a:rPr lang="en-US" sz="1400" dirty="0">
                <a:solidFill>
                  <a:schemeClr val="bg2">
                    <a:lumMod val="10000"/>
                  </a:schemeClr>
                </a:solidFill>
                <a:latin typeface="+mj-lt"/>
                <a:cs typeface="Courier New" panose="02070309020205020404" pitchFamily="49" charset="0"/>
              </a:rPr>
              <a:t>Invalid equipment</a:t>
            </a:r>
          </a:p>
        </p:txBody>
      </p:sp>
      <p:sp>
        <p:nvSpPr>
          <p:cNvPr id="20" name="TextBox 19">
            <a:extLst>
              <a:ext uri="{FF2B5EF4-FFF2-40B4-BE49-F238E27FC236}">
                <a16:creationId xmlns:a16="http://schemas.microsoft.com/office/drawing/2014/main" id="{B33463E6-9D83-4F40-9E08-A3B26DEFCEED}"/>
              </a:ext>
            </a:extLst>
          </p:cNvPr>
          <p:cNvSpPr txBox="1"/>
          <p:nvPr/>
        </p:nvSpPr>
        <p:spPr>
          <a:xfrm>
            <a:off x="7093659" y="1039339"/>
            <a:ext cx="2082240" cy="584775"/>
          </a:xfrm>
          <a:prstGeom prst="rect">
            <a:avLst/>
          </a:prstGeom>
          <a:noFill/>
        </p:spPr>
        <p:txBody>
          <a:bodyPr wrap="square" rtlCol="0">
            <a:spAutoFit/>
          </a:bodyPr>
          <a:lstStyle/>
          <a:p>
            <a:r>
              <a:rPr lang="en-US" sz="1600">
                <a:solidFill>
                  <a:schemeClr val="bg2">
                    <a:lumMod val="10000"/>
                  </a:schemeClr>
                </a:solidFill>
                <a:latin typeface="+mj-lt"/>
              </a:rPr>
              <a:t>92% of these incidents were “quick fixes” by ops</a:t>
            </a:r>
          </a:p>
        </p:txBody>
      </p:sp>
      <p:cxnSp>
        <p:nvCxnSpPr>
          <p:cNvPr id="36" name="Straight Arrow Connector 35">
            <a:extLst>
              <a:ext uri="{FF2B5EF4-FFF2-40B4-BE49-F238E27FC236}">
                <a16:creationId xmlns:a16="http://schemas.microsoft.com/office/drawing/2014/main" id="{DBDEBCFE-6131-41F8-A676-2E9F28066A58}"/>
              </a:ext>
            </a:extLst>
          </p:cNvPr>
          <p:cNvCxnSpPr>
            <a:endCxn id="22" idx="1"/>
          </p:cNvCxnSpPr>
          <p:nvPr/>
        </p:nvCxnSpPr>
        <p:spPr>
          <a:xfrm>
            <a:off x="5529438" y="1512426"/>
            <a:ext cx="1624790" cy="285640"/>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8AC76582-E474-4D85-AEA5-0CF835CD7639}"/>
              </a:ext>
            </a:extLst>
          </p:cNvPr>
          <p:cNvCxnSpPr>
            <a:cxnSpLocks/>
            <a:stCxn id="30" idx="3"/>
            <a:endCxn id="24" idx="1"/>
          </p:cNvCxnSpPr>
          <p:nvPr/>
        </p:nvCxnSpPr>
        <p:spPr>
          <a:xfrm flipV="1">
            <a:off x="5816627" y="2105843"/>
            <a:ext cx="1337601" cy="155265"/>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2CECD1F8-B6BB-4558-B3DD-D9DE8CB92D0F}"/>
              </a:ext>
            </a:extLst>
          </p:cNvPr>
          <p:cNvCxnSpPr>
            <a:cxnSpLocks/>
            <a:stCxn id="32" idx="3"/>
            <a:endCxn id="26" idx="1"/>
          </p:cNvCxnSpPr>
          <p:nvPr/>
        </p:nvCxnSpPr>
        <p:spPr>
          <a:xfrm flipV="1">
            <a:off x="5816627" y="2412495"/>
            <a:ext cx="1337601" cy="427870"/>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7E541920-7518-468B-8590-E348F0EC9749}"/>
              </a:ext>
            </a:extLst>
          </p:cNvPr>
          <p:cNvCxnSpPr>
            <a:cxnSpLocks/>
            <a:endCxn id="28" idx="1"/>
          </p:cNvCxnSpPr>
          <p:nvPr/>
        </p:nvCxnSpPr>
        <p:spPr>
          <a:xfrm flipV="1">
            <a:off x="6521366" y="2717982"/>
            <a:ext cx="632862" cy="383097"/>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374441CB-334A-4D2E-8669-D86E508DEA9C}"/>
              </a:ext>
            </a:extLst>
          </p:cNvPr>
          <p:cNvSpPr/>
          <p:nvPr/>
        </p:nvSpPr>
        <p:spPr>
          <a:xfrm>
            <a:off x="4676371" y="3712216"/>
            <a:ext cx="308331" cy="45719"/>
          </a:xfrm>
          <a:prstGeom prst="rect">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22713-25C7-4614-B4AB-050683EBE368}"/>
              </a:ext>
            </a:extLst>
          </p:cNvPr>
          <p:cNvSpPr/>
          <p:nvPr/>
        </p:nvSpPr>
        <p:spPr>
          <a:xfrm>
            <a:off x="2154549" y="3565451"/>
            <a:ext cx="308331" cy="191110"/>
          </a:xfrm>
          <a:prstGeom prst="rect">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33717E-E1DC-4CEB-B9B0-58C9E0750650}"/>
              </a:ext>
            </a:extLst>
          </p:cNvPr>
          <p:cNvSpPr/>
          <p:nvPr/>
        </p:nvSpPr>
        <p:spPr>
          <a:xfrm>
            <a:off x="2462880" y="3712303"/>
            <a:ext cx="308331"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B6E462-11BF-4DF6-B90F-EDE13CB103CA}"/>
              </a:ext>
            </a:extLst>
          </p:cNvPr>
          <p:cNvSpPr/>
          <p:nvPr/>
        </p:nvSpPr>
        <p:spPr>
          <a:xfrm>
            <a:off x="1335925" y="3712303"/>
            <a:ext cx="308331" cy="45719"/>
          </a:xfrm>
          <a:prstGeom prst="rect">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6C2BFC5-68B3-4B4A-9605-D71142F0DA99}"/>
              </a:ext>
            </a:extLst>
          </p:cNvPr>
          <p:cNvSpPr/>
          <p:nvPr/>
        </p:nvSpPr>
        <p:spPr>
          <a:xfrm>
            <a:off x="2995771" y="3713888"/>
            <a:ext cx="308331" cy="45719"/>
          </a:xfrm>
          <a:prstGeom prst="rect">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06277399-5638-4C1F-945A-8A095245E124}"/>
              </a:ext>
            </a:extLst>
          </p:cNvPr>
          <p:cNvCxnSpPr>
            <a:cxnSpLocks/>
          </p:cNvCxnSpPr>
          <p:nvPr/>
        </p:nvCxnSpPr>
        <p:spPr>
          <a:xfrm>
            <a:off x="322755" y="1287875"/>
            <a:ext cx="6724548" cy="0"/>
          </a:xfrm>
          <a:prstGeom prst="line">
            <a:avLst/>
          </a:prstGeom>
          <a:ln>
            <a:solidFill>
              <a:schemeClr val="bg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6C472632-F9C9-4555-823B-2F90EF0EB296}"/>
              </a:ext>
            </a:extLst>
          </p:cNvPr>
          <p:cNvCxnSpPr>
            <a:cxnSpLocks/>
          </p:cNvCxnSpPr>
          <p:nvPr/>
        </p:nvCxnSpPr>
        <p:spPr>
          <a:xfrm>
            <a:off x="322755" y="3223366"/>
            <a:ext cx="6724548" cy="0"/>
          </a:xfrm>
          <a:prstGeom prst="line">
            <a:avLst/>
          </a:prstGeom>
          <a:ln>
            <a:solidFill>
              <a:schemeClr val="bg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24875F0E-36E9-494F-8920-BF70741E8F53}"/>
              </a:ext>
            </a:extLst>
          </p:cNvPr>
          <p:cNvCxnSpPr>
            <a:cxnSpLocks/>
          </p:cNvCxnSpPr>
          <p:nvPr/>
        </p:nvCxnSpPr>
        <p:spPr>
          <a:xfrm>
            <a:off x="322755" y="2062071"/>
            <a:ext cx="6724548" cy="0"/>
          </a:xfrm>
          <a:prstGeom prst="line">
            <a:avLst/>
          </a:prstGeom>
          <a:ln>
            <a:solidFill>
              <a:schemeClr val="bg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AAA526F7-F8E7-4D71-91E3-8A944B60CB05}"/>
              </a:ext>
            </a:extLst>
          </p:cNvPr>
          <p:cNvSpPr/>
          <p:nvPr/>
        </p:nvSpPr>
        <p:spPr>
          <a:xfrm>
            <a:off x="6364955" y="3055572"/>
            <a:ext cx="314636" cy="70389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A2C7D7C-A8EF-4C62-A726-5DF0D5B4D1B0}"/>
              </a:ext>
            </a:extLst>
          </p:cNvPr>
          <p:cNvCxnSpPr>
            <a:cxnSpLocks/>
          </p:cNvCxnSpPr>
          <p:nvPr/>
        </p:nvCxnSpPr>
        <p:spPr>
          <a:xfrm flipV="1">
            <a:off x="3690322" y="1022402"/>
            <a:ext cx="0" cy="3111226"/>
          </a:xfrm>
          <a:prstGeom prst="line">
            <a:avLst/>
          </a:prstGeom>
          <a:noFill/>
          <a:ln w="25400" cap="flat" cmpd="sng" algn="ctr">
            <a:solidFill>
              <a:schemeClr val="accent1"/>
            </a:solidFill>
            <a:prstDash val="solid"/>
          </a:ln>
          <a:effectLst/>
        </p:spPr>
      </p:cxnSp>
      <p:sp>
        <p:nvSpPr>
          <p:cNvPr id="58" name="TextBox 57">
            <a:extLst>
              <a:ext uri="{FF2B5EF4-FFF2-40B4-BE49-F238E27FC236}">
                <a16:creationId xmlns:a16="http://schemas.microsoft.com/office/drawing/2014/main" id="{E0315527-DFDA-4B9B-8E1A-7CA3C6F27054}"/>
              </a:ext>
            </a:extLst>
          </p:cNvPr>
          <p:cNvSpPr txBox="1"/>
          <p:nvPr/>
        </p:nvSpPr>
        <p:spPr>
          <a:xfrm>
            <a:off x="334774" y="3797419"/>
            <a:ext cx="830017" cy="184666"/>
          </a:xfrm>
          <a:prstGeom prst="rect">
            <a:avLst/>
          </a:prstGeom>
          <a:noFill/>
        </p:spPr>
        <p:txBody>
          <a:bodyPr wrap="square" rtlCol="0">
            <a:spAutoFit/>
          </a:bodyPr>
          <a:lstStyle/>
          <a:p>
            <a:pPr algn="ctr"/>
            <a:r>
              <a:rPr lang="en-US" sz="600">
                <a:solidFill>
                  <a:schemeClr val="accent1"/>
                </a:solidFill>
              </a:rPr>
              <a:t>1 - CRITICAL</a:t>
            </a:r>
          </a:p>
        </p:txBody>
      </p:sp>
      <p:sp>
        <p:nvSpPr>
          <p:cNvPr id="60" name="TextBox 59">
            <a:extLst>
              <a:ext uri="{FF2B5EF4-FFF2-40B4-BE49-F238E27FC236}">
                <a16:creationId xmlns:a16="http://schemas.microsoft.com/office/drawing/2014/main" id="{79897CDD-453C-4300-97B7-2EBFB9D49D79}"/>
              </a:ext>
            </a:extLst>
          </p:cNvPr>
          <p:cNvSpPr txBox="1"/>
          <p:nvPr/>
        </p:nvSpPr>
        <p:spPr>
          <a:xfrm>
            <a:off x="1171646" y="3797419"/>
            <a:ext cx="830017" cy="184666"/>
          </a:xfrm>
          <a:prstGeom prst="rect">
            <a:avLst/>
          </a:prstGeom>
          <a:noFill/>
        </p:spPr>
        <p:txBody>
          <a:bodyPr wrap="square" rtlCol="0">
            <a:spAutoFit/>
          </a:bodyPr>
          <a:lstStyle/>
          <a:p>
            <a:pPr algn="ctr"/>
            <a:r>
              <a:rPr lang="en-US" sz="600">
                <a:solidFill>
                  <a:schemeClr val="accent1"/>
                </a:solidFill>
              </a:rPr>
              <a:t>2 - HIGH</a:t>
            </a:r>
          </a:p>
        </p:txBody>
      </p:sp>
      <p:sp>
        <p:nvSpPr>
          <p:cNvPr id="62" name="TextBox 61">
            <a:extLst>
              <a:ext uri="{FF2B5EF4-FFF2-40B4-BE49-F238E27FC236}">
                <a16:creationId xmlns:a16="http://schemas.microsoft.com/office/drawing/2014/main" id="{C1D3D96B-9FB2-4DEE-A013-DBB06B126144}"/>
              </a:ext>
            </a:extLst>
          </p:cNvPr>
          <p:cNvSpPr txBox="1"/>
          <p:nvPr/>
        </p:nvSpPr>
        <p:spPr>
          <a:xfrm>
            <a:off x="2014862" y="3797419"/>
            <a:ext cx="830017" cy="184666"/>
          </a:xfrm>
          <a:prstGeom prst="rect">
            <a:avLst/>
          </a:prstGeom>
          <a:noFill/>
        </p:spPr>
        <p:txBody>
          <a:bodyPr wrap="square" rtlCol="0">
            <a:spAutoFit/>
          </a:bodyPr>
          <a:lstStyle/>
          <a:p>
            <a:pPr algn="ctr"/>
            <a:r>
              <a:rPr lang="en-US" sz="600">
                <a:solidFill>
                  <a:schemeClr val="accent1"/>
                </a:solidFill>
              </a:rPr>
              <a:t>3 - MEDIUM</a:t>
            </a:r>
          </a:p>
        </p:txBody>
      </p:sp>
      <p:sp>
        <p:nvSpPr>
          <p:cNvPr id="64" name="TextBox 63">
            <a:extLst>
              <a:ext uri="{FF2B5EF4-FFF2-40B4-BE49-F238E27FC236}">
                <a16:creationId xmlns:a16="http://schemas.microsoft.com/office/drawing/2014/main" id="{64CE3945-5DBB-4DD2-BC89-38D0E5E9CC8C}"/>
              </a:ext>
            </a:extLst>
          </p:cNvPr>
          <p:cNvSpPr txBox="1"/>
          <p:nvPr/>
        </p:nvSpPr>
        <p:spPr>
          <a:xfrm>
            <a:off x="2863870" y="3797419"/>
            <a:ext cx="830017" cy="184666"/>
          </a:xfrm>
          <a:prstGeom prst="rect">
            <a:avLst/>
          </a:prstGeom>
          <a:noFill/>
        </p:spPr>
        <p:txBody>
          <a:bodyPr wrap="square" rtlCol="0">
            <a:spAutoFit/>
          </a:bodyPr>
          <a:lstStyle/>
          <a:p>
            <a:pPr algn="ctr"/>
            <a:r>
              <a:rPr lang="en-US" sz="600">
                <a:solidFill>
                  <a:schemeClr val="accent1"/>
                </a:solidFill>
              </a:rPr>
              <a:t>4 - LOW</a:t>
            </a:r>
          </a:p>
        </p:txBody>
      </p:sp>
      <p:sp>
        <p:nvSpPr>
          <p:cNvPr id="66" name="TextBox 65">
            <a:extLst>
              <a:ext uri="{FF2B5EF4-FFF2-40B4-BE49-F238E27FC236}">
                <a16:creationId xmlns:a16="http://schemas.microsoft.com/office/drawing/2014/main" id="{B85E569B-3F52-471F-BDA7-5C9653440FEC}"/>
              </a:ext>
            </a:extLst>
          </p:cNvPr>
          <p:cNvSpPr txBox="1"/>
          <p:nvPr/>
        </p:nvSpPr>
        <p:spPr>
          <a:xfrm>
            <a:off x="1625824" y="3951344"/>
            <a:ext cx="751678" cy="369332"/>
          </a:xfrm>
          <a:prstGeom prst="rect">
            <a:avLst/>
          </a:prstGeom>
          <a:noFill/>
        </p:spPr>
        <p:txBody>
          <a:bodyPr wrap="square" rtlCol="0">
            <a:spAutoFit/>
          </a:bodyPr>
          <a:lstStyle/>
          <a:p>
            <a:pPr algn="ctr"/>
            <a:r>
              <a:rPr lang="en-US" dirty="0">
                <a:solidFill>
                  <a:schemeClr val="accent1"/>
                </a:solidFill>
                <a:latin typeface="+mj-lt"/>
              </a:rPr>
              <a:t>DEV</a:t>
            </a:r>
          </a:p>
        </p:txBody>
      </p:sp>
      <p:sp>
        <p:nvSpPr>
          <p:cNvPr id="68" name="TextBox 67">
            <a:extLst>
              <a:ext uri="{FF2B5EF4-FFF2-40B4-BE49-F238E27FC236}">
                <a16:creationId xmlns:a16="http://schemas.microsoft.com/office/drawing/2014/main" id="{C7594B71-A82E-4657-A0AD-EF4B1CD8A5F1}"/>
              </a:ext>
            </a:extLst>
          </p:cNvPr>
          <p:cNvSpPr txBox="1"/>
          <p:nvPr/>
        </p:nvSpPr>
        <p:spPr>
          <a:xfrm>
            <a:off x="5039826" y="3943695"/>
            <a:ext cx="751678" cy="369332"/>
          </a:xfrm>
          <a:prstGeom prst="rect">
            <a:avLst/>
          </a:prstGeom>
          <a:noFill/>
        </p:spPr>
        <p:txBody>
          <a:bodyPr wrap="square" rtlCol="0">
            <a:spAutoFit/>
          </a:bodyPr>
          <a:lstStyle/>
          <a:p>
            <a:pPr algn="ctr"/>
            <a:r>
              <a:rPr lang="en-US">
                <a:solidFill>
                  <a:schemeClr val="accent1"/>
                </a:solidFill>
                <a:latin typeface="+mj-lt"/>
              </a:rPr>
              <a:t>OPS</a:t>
            </a:r>
          </a:p>
        </p:txBody>
      </p:sp>
      <p:sp>
        <p:nvSpPr>
          <p:cNvPr id="70" name="TextBox 69">
            <a:extLst>
              <a:ext uri="{FF2B5EF4-FFF2-40B4-BE49-F238E27FC236}">
                <a16:creationId xmlns:a16="http://schemas.microsoft.com/office/drawing/2014/main" id="{4B555578-E090-4924-92C9-112EB6DE7E24}"/>
              </a:ext>
            </a:extLst>
          </p:cNvPr>
          <p:cNvSpPr txBox="1"/>
          <p:nvPr/>
        </p:nvSpPr>
        <p:spPr>
          <a:xfrm>
            <a:off x="3693612" y="3797419"/>
            <a:ext cx="830017" cy="184666"/>
          </a:xfrm>
          <a:prstGeom prst="rect">
            <a:avLst/>
          </a:prstGeom>
          <a:noFill/>
        </p:spPr>
        <p:txBody>
          <a:bodyPr wrap="square" rtlCol="0">
            <a:spAutoFit/>
          </a:bodyPr>
          <a:lstStyle/>
          <a:p>
            <a:pPr algn="ctr"/>
            <a:r>
              <a:rPr lang="en-US" sz="600">
                <a:solidFill>
                  <a:schemeClr val="accent1"/>
                </a:solidFill>
              </a:rPr>
              <a:t>1 - CRITICAL</a:t>
            </a:r>
          </a:p>
        </p:txBody>
      </p:sp>
      <p:sp>
        <p:nvSpPr>
          <p:cNvPr id="72" name="TextBox 71">
            <a:extLst>
              <a:ext uri="{FF2B5EF4-FFF2-40B4-BE49-F238E27FC236}">
                <a16:creationId xmlns:a16="http://schemas.microsoft.com/office/drawing/2014/main" id="{E4E16D6C-7871-45CB-BBA0-332DF78BEC6A}"/>
              </a:ext>
            </a:extLst>
          </p:cNvPr>
          <p:cNvSpPr txBox="1"/>
          <p:nvPr/>
        </p:nvSpPr>
        <p:spPr>
          <a:xfrm>
            <a:off x="4528610" y="3797419"/>
            <a:ext cx="830017" cy="184666"/>
          </a:xfrm>
          <a:prstGeom prst="rect">
            <a:avLst/>
          </a:prstGeom>
          <a:noFill/>
        </p:spPr>
        <p:txBody>
          <a:bodyPr wrap="square" rtlCol="0">
            <a:spAutoFit/>
          </a:bodyPr>
          <a:lstStyle/>
          <a:p>
            <a:pPr algn="ctr"/>
            <a:r>
              <a:rPr lang="en-US" sz="600">
                <a:solidFill>
                  <a:schemeClr val="accent1"/>
                </a:solidFill>
              </a:rPr>
              <a:t>2 - HIGH</a:t>
            </a:r>
          </a:p>
        </p:txBody>
      </p:sp>
      <p:sp>
        <p:nvSpPr>
          <p:cNvPr id="74" name="TextBox 73">
            <a:extLst>
              <a:ext uri="{FF2B5EF4-FFF2-40B4-BE49-F238E27FC236}">
                <a16:creationId xmlns:a16="http://schemas.microsoft.com/office/drawing/2014/main" id="{E5B1177B-974C-4F81-97BF-22F63CECE642}"/>
              </a:ext>
            </a:extLst>
          </p:cNvPr>
          <p:cNvSpPr txBox="1"/>
          <p:nvPr/>
        </p:nvSpPr>
        <p:spPr>
          <a:xfrm>
            <a:off x="5376496" y="3797419"/>
            <a:ext cx="830017" cy="184666"/>
          </a:xfrm>
          <a:prstGeom prst="rect">
            <a:avLst/>
          </a:prstGeom>
          <a:noFill/>
        </p:spPr>
        <p:txBody>
          <a:bodyPr wrap="square" rtlCol="0">
            <a:spAutoFit/>
          </a:bodyPr>
          <a:lstStyle/>
          <a:p>
            <a:pPr algn="ctr"/>
            <a:r>
              <a:rPr lang="en-US" sz="600">
                <a:solidFill>
                  <a:schemeClr val="accent1"/>
                </a:solidFill>
              </a:rPr>
              <a:t>3 - MEDIUM</a:t>
            </a:r>
          </a:p>
        </p:txBody>
      </p:sp>
      <p:sp>
        <p:nvSpPr>
          <p:cNvPr id="76" name="TextBox 75">
            <a:extLst>
              <a:ext uri="{FF2B5EF4-FFF2-40B4-BE49-F238E27FC236}">
                <a16:creationId xmlns:a16="http://schemas.microsoft.com/office/drawing/2014/main" id="{56A668DA-436D-4FB0-827D-F22BF337E318}"/>
              </a:ext>
            </a:extLst>
          </p:cNvPr>
          <p:cNvSpPr txBox="1"/>
          <p:nvPr/>
        </p:nvSpPr>
        <p:spPr>
          <a:xfrm>
            <a:off x="6217286" y="3797419"/>
            <a:ext cx="830017" cy="184666"/>
          </a:xfrm>
          <a:prstGeom prst="rect">
            <a:avLst/>
          </a:prstGeom>
          <a:noFill/>
        </p:spPr>
        <p:txBody>
          <a:bodyPr wrap="square" rtlCol="0">
            <a:spAutoFit/>
          </a:bodyPr>
          <a:lstStyle/>
          <a:p>
            <a:pPr algn="ctr"/>
            <a:r>
              <a:rPr lang="en-US" sz="600">
                <a:solidFill>
                  <a:schemeClr val="accent1"/>
                </a:solidFill>
              </a:rPr>
              <a:t>4 - LOW</a:t>
            </a:r>
          </a:p>
        </p:txBody>
      </p:sp>
      <p:cxnSp>
        <p:nvCxnSpPr>
          <p:cNvPr id="78" name="Straight Connector 77">
            <a:extLst>
              <a:ext uri="{FF2B5EF4-FFF2-40B4-BE49-F238E27FC236}">
                <a16:creationId xmlns:a16="http://schemas.microsoft.com/office/drawing/2014/main" id="{E8CC4D2B-DB9E-4B7E-B856-A636E44112F1}"/>
              </a:ext>
            </a:extLst>
          </p:cNvPr>
          <p:cNvCxnSpPr>
            <a:cxnSpLocks/>
          </p:cNvCxnSpPr>
          <p:nvPr/>
        </p:nvCxnSpPr>
        <p:spPr>
          <a:xfrm flipV="1">
            <a:off x="1164795" y="3603201"/>
            <a:ext cx="0" cy="157653"/>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CD4B55E1-9E3C-4712-9BE6-C1A1DCD148FA}"/>
              </a:ext>
            </a:extLst>
          </p:cNvPr>
          <p:cNvCxnSpPr>
            <a:cxnSpLocks/>
          </p:cNvCxnSpPr>
          <p:nvPr/>
        </p:nvCxnSpPr>
        <p:spPr>
          <a:xfrm flipV="1">
            <a:off x="322952" y="3603201"/>
            <a:ext cx="0" cy="157653"/>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28881019-A08A-4613-AC7C-36757BEACC6F}"/>
              </a:ext>
            </a:extLst>
          </p:cNvPr>
          <p:cNvCxnSpPr>
            <a:cxnSpLocks/>
          </p:cNvCxnSpPr>
          <p:nvPr/>
        </p:nvCxnSpPr>
        <p:spPr>
          <a:xfrm flipV="1">
            <a:off x="2006638" y="3603201"/>
            <a:ext cx="0" cy="157653"/>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3FD22DBE-6170-4EEF-8C07-15F3E2D60D38}"/>
              </a:ext>
            </a:extLst>
          </p:cNvPr>
          <p:cNvCxnSpPr>
            <a:cxnSpLocks/>
          </p:cNvCxnSpPr>
          <p:nvPr/>
        </p:nvCxnSpPr>
        <p:spPr>
          <a:xfrm flipV="1">
            <a:off x="2848480" y="3603201"/>
            <a:ext cx="0" cy="157653"/>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8F59A05-4F05-4C02-87DB-3F1ECD0CCF57}"/>
              </a:ext>
            </a:extLst>
          </p:cNvPr>
          <p:cNvCxnSpPr>
            <a:cxnSpLocks/>
          </p:cNvCxnSpPr>
          <p:nvPr/>
        </p:nvCxnSpPr>
        <p:spPr>
          <a:xfrm flipV="1">
            <a:off x="3690322" y="3603201"/>
            <a:ext cx="0" cy="157653"/>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D820A6E4-D6A5-41FA-9A3C-4DDFD03B91FF}"/>
              </a:ext>
            </a:extLst>
          </p:cNvPr>
          <p:cNvCxnSpPr>
            <a:cxnSpLocks/>
          </p:cNvCxnSpPr>
          <p:nvPr/>
        </p:nvCxnSpPr>
        <p:spPr>
          <a:xfrm flipV="1">
            <a:off x="4526681" y="3597160"/>
            <a:ext cx="0" cy="157653"/>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3C250AE5-04D4-4DD9-AAC2-C8A773C61877}"/>
              </a:ext>
            </a:extLst>
          </p:cNvPr>
          <p:cNvCxnSpPr>
            <a:cxnSpLocks/>
          </p:cNvCxnSpPr>
          <p:nvPr/>
        </p:nvCxnSpPr>
        <p:spPr>
          <a:xfrm flipV="1">
            <a:off x="5368524" y="3597160"/>
            <a:ext cx="0" cy="157653"/>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998087DD-CF9D-433E-8725-3C8219C709C3}"/>
              </a:ext>
            </a:extLst>
          </p:cNvPr>
          <p:cNvCxnSpPr>
            <a:cxnSpLocks/>
          </p:cNvCxnSpPr>
          <p:nvPr/>
        </p:nvCxnSpPr>
        <p:spPr>
          <a:xfrm flipV="1">
            <a:off x="6210366" y="3597160"/>
            <a:ext cx="0" cy="157653"/>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90E04504-5491-4BBC-8441-13314BB67117}"/>
              </a:ext>
            </a:extLst>
          </p:cNvPr>
          <p:cNvCxnSpPr>
            <a:cxnSpLocks/>
          </p:cNvCxnSpPr>
          <p:nvPr/>
        </p:nvCxnSpPr>
        <p:spPr>
          <a:xfrm flipV="1">
            <a:off x="7052208" y="3597160"/>
            <a:ext cx="0" cy="157653"/>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A03B5177-D5D3-4D13-8F1F-5DAD488E4F1A}"/>
              </a:ext>
            </a:extLst>
          </p:cNvPr>
          <p:cNvSpPr/>
          <p:nvPr/>
        </p:nvSpPr>
        <p:spPr>
          <a:xfrm>
            <a:off x="6364287" y="3055954"/>
            <a:ext cx="315303" cy="3227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B47DE21-550F-455B-AB84-B2FE77CD957D}"/>
              </a:ext>
            </a:extLst>
          </p:cNvPr>
          <p:cNvSpPr/>
          <p:nvPr/>
        </p:nvSpPr>
        <p:spPr>
          <a:xfrm>
            <a:off x="5500177" y="1130190"/>
            <a:ext cx="316450" cy="262636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F73CF64-B959-40C7-9BD3-A4FD5BE01225}"/>
              </a:ext>
            </a:extLst>
          </p:cNvPr>
          <p:cNvSpPr/>
          <p:nvPr/>
        </p:nvSpPr>
        <p:spPr>
          <a:xfrm>
            <a:off x="5500177" y="1130190"/>
            <a:ext cx="316450" cy="8217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1DB2EA7-C957-4547-A5AE-0E5264CE4930}"/>
              </a:ext>
            </a:extLst>
          </p:cNvPr>
          <p:cNvSpPr/>
          <p:nvPr/>
        </p:nvSpPr>
        <p:spPr>
          <a:xfrm>
            <a:off x="5500177" y="1951954"/>
            <a:ext cx="316450" cy="61830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E02352A-C040-4F71-8707-BEDDD8ABEEBC}"/>
              </a:ext>
            </a:extLst>
          </p:cNvPr>
          <p:cNvSpPr/>
          <p:nvPr/>
        </p:nvSpPr>
        <p:spPr>
          <a:xfrm>
            <a:off x="5500177" y="2563621"/>
            <a:ext cx="316450" cy="5534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6B76E29C-530C-4D13-8C16-57A315CD3998}"/>
              </a:ext>
            </a:extLst>
          </p:cNvPr>
          <p:cNvCxnSpPr>
            <a:cxnSpLocks/>
          </p:cNvCxnSpPr>
          <p:nvPr/>
        </p:nvCxnSpPr>
        <p:spPr>
          <a:xfrm>
            <a:off x="308204" y="3762461"/>
            <a:ext cx="6753556" cy="0"/>
          </a:xfrm>
          <a:prstGeom prst="line">
            <a:avLst/>
          </a:prstGeom>
          <a:noFill/>
          <a:ln w="25400" cap="flat" cmpd="sng" algn="ctr">
            <a:solidFill>
              <a:schemeClr val="accent1"/>
            </a:solidFill>
            <a:prstDash val="solid"/>
          </a:ln>
          <a:effectLst/>
        </p:spPr>
      </p:cxnSp>
      <p:grpSp>
        <p:nvGrpSpPr>
          <p:cNvPr id="159" name="Group 158">
            <a:extLst>
              <a:ext uri="{FF2B5EF4-FFF2-40B4-BE49-F238E27FC236}">
                <a16:creationId xmlns:a16="http://schemas.microsoft.com/office/drawing/2014/main" id="{80A89F61-6D98-4DD0-97E8-60F8916377A7}"/>
              </a:ext>
            </a:extLst>
          </p:cNvPr>
          <p:cNvGrpSpPr/>
          <p:nvPr/>
        </p:nvGrpSpPr>
        <p:grpSpPr>
          <a:xfrm>
            <a:off x="321051" y="1265128"/>
            <a:ext cx="1671505" cy="632148"/>
            <a:chOff x="315982" y="2705345"/>
            <a:chExt cx="1671505" cy="632148"/>
          </a:xfrm>
        </p:grpSpPr>
        <p:sp>
          <p:nvSpPr>
            <p:cNvPr id="88" name="Rectangle 87">
              <a:extLst>
                <a:ext uri="{FF2B5EF4-FFF2-40B4-BE49-F238E27FC236}">
                  <a16:creationId xmlns:a16="http://schemas.microsoft.com/office/drawing/2014/main" id="{1F3E13A8-E923-44E0-AC83-D01DA4E9A277}"/>
                </a:ext>
              </a:extLst>
            </p:cNvPr>
            <p:cNvSpPr/>
            <p:nvPr/>
          </p:nvSpPr>
          <p:spPr>
            <a:xfrm>
              <a:off x="315982" y="2705345"/>
              <a:ext cx="1596964" cy="63214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38492CAA-29DE-4DD4-BDE2-8F24BA4F1FC1}"/>
                </a:ext>
              </a:extLst>
            </p:cNvPr>
            <p:cNvSpPr/>
            <p:nvPr/>
          </p:nvSpPr>
          <p:spPr>
            <a:xfrm>
              <a:off x="384540" y="2798904"/>
              <a:ext cx="194662" cy="194662"/>
            </a:xfrm>
            <a:prstGeom prst="rect">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26748CCC-225B-4C3B-A7F5-7618C1A20729}"/>
                </a:ext>
              </a:extLst>
            </p:cNvPr>
            <p:cNvSpPr/>
            <p:nvPr/>
          </p:nvSpPr>
          <p:spPr>
            <a:xfrm>
              <a:off x="384540" y="3050334"/>
              <a:ext cx="194662" cy="19466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TextBox 139">
              <a:extLst>
                <a:ext uri="{FF2B5EF4-FFF2-40B4-BE49-F238E27FC236}">
                  <a16:creationId xmlns:a16="http://schemas.microsoft.com/office/drawing/2014/main" id="{E378F672-DFAC-48AB-B89A-49AC0F96C1D8}"/>
                </a:ext>
              </a:extLst>
            </p:cNvPr>
            <p:cNvSpPr txBox="1"/>
            <p:nvPr/>
          </p:nvSpPr>
          <p:spPr>
            <a:xfrm>
              <a:off x="594595" y="2762908"/>
              <a:ext cx="1392892" cy="261610"/>
            </a:xfrm>
            <a:prstGeom prst="rect">
              <a:avLst/>
            </a:prstGeom>
            <a:noFill/>
          </p:spPr>
          <p:txBody>
            <a:bodyPr wrap="square" rtlCol="0">
              <a:spAutoFit/>
            </a:bodyPr>
            <a:lstStyle/>
            <a:p>
              <a:r>
                <a:rPr lang="en-US" sz="1100">
                  <a:solidFill>
                    <a:schemeClr val="accent1"/>
                  </a:solidFill>
                </a:rPr>
                <a:t>NON-RELEASE</a:t>
              </a:r>
            </a:p>
          </p:txBody>
        </p:sp>
        <p:sp>
          <p:nvSpPr>
            <p:cNvPr id="142" name="TextBox 141">
              <a:extLst>
                <a:ext uri="{FF2B5EF4-FFF2-40B4-BE49-F238E27FC236}">
                  <a16:creationId xmlns:a16="http://schemas.microsoft.com/office/drawing/2014/main" id="{69D967E9-A9A2-4A4E-BBDF-5431CF045EF1}"/>
                </a:ext>
              </a:extLst>
            </p:cNvPr>
            <p:cNvSpPr txBox="1"/>
            <p:nvPr/>
          </p:nvSpPr>
          <p:spPr>
            <a:xfrm>
              <a:off x="594595" y="3007433"/>
              <a:ext cx="1392892" cy="261610"/>
            </a:xfrm>
            <a:prstGeom prst="rect">
              <a:avLst/>
            </a:prstGeom>
            <a:noFill/>
          </p:spPr>
          <p:txBody>
            <a:bodyPr wrap="square" rtlCol="0">
              <a:spAutoFit/>
            </a:bodyPr>
            <a:lstStyle/>
            <a:p>
              <a:r>
                <a:rPr lang="en-US" sz="1100">
                  <a:solidFill>
                    <a:schemeClr val="accent1"/>
                  </a:solidFill>
                </a:rPr>
                <a:t>RELEASE</a:t>
              </a:r>
            </a:p>
          </p:txBody>
        </p:sp>
      </p:grpSp>
      <p:sp>
        <p:nvSpPr>
          <p:cNvPr id="148" name="TextBox 147">
            <a:extLst>
              <a:ext uri="{FF2B5EF4-FFF2-40B4-BE49-F238E27FC236}">
                <a16:creationId xmlns:a16="http://schemas.microsoft.com/office/drawing/2014/main" id="{C5F6C9C2-D5BA-4675-AF68-B98FDCCD91BB}"/>
              </a:ext>
            </a:extLst>
          </p:cNvPr>
          <p:cNvSpPr txBox="1"/>
          <p:nvPr/>
        </p:nvSpPr>
        <p:spPr>
          <a:xfrm>
            <a:off x="308204" y="604558"/>
            <a:ext cx="6785454" cy="338554"/>
          </a:xfrm>
          <a:prstGeom prst="rect">
            <a:avLst/>
          </a:prstGeom>
          <a:noFill/>
        </p:spPr>
        <p:txBody>
          <a:bodyPr wrap="square" rtlCol="0">
            <a:spAutoFit/>
          </a:bodyPr>
          <a:lstStyle/>
          <a:p>
            <a:pPr algn="ctr"/>
            <a:r>
              <a:rPr lang="en-US" sz="1600" dirty="0">
                <a:solidFill>
                  <a:schemeClr val="bg2">
                    <a:lumMod val="10000"/>
                  </a:schemeClr>
                </a:solidFill>
                <a:latin typeface="+mj-lt"/>
              </a:rPr>
              <a:t>98% of 1600 incidents/month reported handled by L2 ops</a:t>
            </a:r>
          </a:p>
        </p:txBody>
      </p:sp>
      <p:grpSp>
        <p:nvGrpSpPr>
          <p:cNvPr id="181" name="Group 180">
            <a:extLst>
              <a:ext uri="{FF2B5EF4-FFF2-40B4-BE49-F238E27FC236}">
                <a16:creationId xmlns:a16="http://schemas.microsoft.com/office/drawing/2014/main" id="{B5DEE054-0E36-46B5-BE33-A36C29817413}"/>
              </a:ext>
            </a:extLst>
          </p:cNvPr>
          <p:cNvGrpSpPr/>
          <p:nvPr/>
        </p:nvGrpSpPr>
        <p:grpSpPr>
          <a:xfrm>
            <a:off x="1281343" y="1686666"/>
            <a:ext cx="3810061" cy="1714238"/>
            <a:chOff x="1281343" y="1870638"/>
            <a:chExt cx="3810061" cy="1714238"/>
          </a:xfrm>
        </p:grpSpPr>
        <p:sp>
          <p:nvSpPr>
            <p:cNvPr id="150" name="Oval 149">
              <a:extLst>
                <a:ext uri="{FF2B5EF4-FFF2-40B4-BE49-F238E27FC236}">
                  <a16:creationId xmlns:a16="http://schemas.microsoft.com/office/drawing/2014/main" id="{D514F9D5-142E-4467-915E-FB559C3F5929}"/>
                </a:ext>
              </a:extLst>
            </p:cNvPr>
            <p:cNvSpPr/>
            <p:nvPr/>
          </p:nvSpPr>
          <p:spPr>
            <a:xfrm>
              <a:off x="1281343" y="2382607"/>
              <a:ext cx="1186499" cy="118649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8" name="Group 177">
              <a:extLst>
                <a:ext uri="{FF2B5EF4-FFF2-40B4-BE49-F238E27FC236}">
                  <a16:creationId xmlns:a16="http://schemas.microsoft.com/office/drawing/2014/main" id="{F87C1BB9-61E4-47C5-8505-E21C2892E073}"/>
                </a:ext>
              </a:extLst>
            </p:cNvPr>
            <p:cNvGrpSpPr/>
            <p:nvPr/>
          </p:nvGrpSpPr>
          <p:grpSpPr>
            <a:xfrm>
              <a:off x="1351468" y="1870638"/>
              <a:ext cx="3739936" cy="1714238"/>
              <a:chOff x="1351468" y="1870638"/>
              <a:chExt cx="3739936" cy="1714238"/>
            </a:xfrm>
          </p:grpSpPr>
          <p:pic>
            <p:nvPicPr>
              <p:cNvPr id="152" name="Picture 151" descr="A close up of a logo&#10;&#10;Description automatically generated">
                <a:extLst>
                  <a:ext uri="{FF2B5EF4-FFF2-40B4-BE49-F238E27FC236}">
                    <a16:creationId xmlns:a16="http://schemas.microsoft.com/office/drawing/2014/main" id="{53E9FCC0-FA29-49A8-9AEA-BE4E8D0C3F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1468" y="2607671"/>
                <a:ext cx="981552" cy="736163"/>
              </a:xfrm>
              <a:prstGeom prst="rect">
                <a:avLst/>
              </a:prstGeom>
            </p:spPr>
          </p:pic>
          <p:sp>
            <p:nvSpPr>
              <p:cNvPr id="156" name="TextBox 155">
                <a:extLst>
                  <a:ext uri="{FF2B5EF4-FFF2-40B4-BE49-F238E27FC236}">
                    <a16:creationId xmlns:a16="http://schemas.microsoft.com/office/drawing/2014/main" id="{798293FC-B99A-4E5E-AA1B-0F89C692FF06}"/>
                  </a:ext>
                </a:extLst>
              </p:cNvPr>
              <p:cNvSpPr txBox="1"/>
              <p:nvPr/>
            </p:nvSpPr>
            <p:spPr>
              <a:xfrm>
                <a:off x="1456137" y="2831871"/>
                <a:ext cx="774515" cy="215444"/>
              </a:xfrm>
              <a:prstGeom prst="rect">
                <a:avLst/>
              </a:prstGeom>
              <a:solidFill>
                <a:schemeClr val="accent1"/>
              </a:solidFill>
              <a:ln w="19050">
                <a:noFill/>
              </a:ln>
            </p:spPr>
            <p:txBody>
              <a:bodyPr wrap="square" rtlCol="0">
                <a:spAutoFit/>
              </a:bodyPr>
              <a:lstStyle/>
              <a:p>
                <a:r>
                  <a:rPr lang="en-US" sz="800">
                    <a:solidFill>
                      <a:schemeClr val="bg1"/>
                    </a:solidFill>
                    <a:latin typeface="+mj-lt"/>
                  </a:rPr>
                  <a:t>DEVELOPMENT</a:t>
                </a:r>
              </a:p>
            </p:txBody>
          </p:sp>
          <p:sp>
            <p:nvSpPr>
              <p:cNvPr id="169" name="Oval 168">
                <a:extLst>
                  <a:ext uri="{FF2B5EF4-FFF2-40B4-BE49-F238E27FC236}">
                    <a16:creationId xmlns:a16="http://schemas.microsoft.com/office/drawing/2014/main" id="{60B562D3-BA5D-42B0-9DBD-6BBF5A0A3816}"/>
                  </a:ext>
                </a:extLst>
              </p:cNvPr>
              <p:cNvSpPr/>
              <p:nvPr/>
            </p:nvSpPr>
            <p:spPr>
              <a:xfrm>
                <a:off x="3891477" y="2384949"/>
                <a:ext cx="1199927" cy="119992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3" name="Picture 172" descr="A close up of a logo&#10;&#10;Description automatically generated">
                <a:extLst>
                  <a:ext uri="{FF2B5EF4-FFF2-40B4-BE49-F238E27FC236}">
                    <a16:creationId xmlns:a16="http://schemas.microsoft.com/office/drawing/2014/main" id="{15B758AC-5880-413B-A53B-AA56EEC780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021137" y="2633244"/>
                <a:ext cx="992660" cy="744495"/>
              </a:xfrm>
              <a:prstGeom prst="rect">
                <a:avLst/>
              </a:prstGeom>
            </p:spPr>
          </p:pic>
          <p:sp>
            <p:nvSpPr>
              <p:cNvPr id="175" name="TextBox 174">
                <a:extLst>
                  <a:ext uri="{FF2B5EF4-FFF2-40B4-BE49-F238E27FC236}">
                    <a16:creationId xmlns:a16="http://schemas.microsoft.com/office/drawing/2014/main" id="{5B35F573-158B-41B3-ACCB-1615E021F533}"/>
                  </a:ext>
                </a:extLst>
              </p:cNvPr>
              <p:cNvSpPr txBox="1"/>
              <p:nvPr/>
            </p:nvSpPr>
            <p:spPr>
              <a:xfrm>
                <a:off x="4210004" y="2865895"/>
                <a:ext cx="688341" cy="215444"/>
              </a:xfrm>
              <a:prstGeom prst="rect">
                <a:avLst/>
              </a:prstGeom>
              <a:solidFill>
                <a:schemeClr val="accent1"/>
              </a:solidFill>
              <a:ln w="19050">
                <a:noFill/>
              </a:ln>
            </p:spPr>
            <p:txBody>
              <a:bodyPr wrap="square" rtlCol="0">
                <a:spAutoFit/>
              </a:bodyPr>
              <a:lstStyle/>
              <a:p>
                <a:pPr algn="ctr"/>
                <a:r>
                  <a:rPr lang="en-US" sz="800">
                    <a:solidFill>
                      <a:schemeClr val="bg1"/>
                    </a:solidFill>
                    <a:latin typeface="+mj-lt"/>
                  </a:rPr>
                  <a:t>OPERATIONS</a:t>
                </a:r>
              </a:p>
            </p:txBody>
          </p:sp>
          <p:sp>
            <p:nvSpPr>
              <p:cNvPr id="171" name="Speech Bubble: Rectangle 170">
                <a:extLst>
                  <a:ext uri="{FF2B5EF4-FFF2-40B4-BE49-F238E27FC236}">
                    <a16:creationId xmlns:a16="http://schemas.microsoft.com/office/drawing/2014/main" id="{EFB7A09E-FDC3-4F3E-9DC7-A90758E56779}"/>
                  </a:ext>
                </a:extLst>
              </p:cNvPr>
              <p:cNvSpPr/>
              <p:nvPr/>
            </p:nvSpPr>
            <p:spPr>
              <a:xfrm flipH="1">
                <a:off x="3791322" y="1870638"/>
                <a:ext cx="1004077" cy="408077"/>
              </a:xfrm>
              <a:prstGeom prst="wedgeRectCallout">
                <a:avLst>
                  <a:gd name="adj1" fmla="val 4254"/>
                  <a:gd name="adj2" fmla="val 102124"/>
                </a:avLst>
              </a:prstGeom>
              <a:solidFill>
                <a:schemeClr val="bg2"/>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chemeClr val="bg2">
                        <a:lumMod val="25000"/>
                      </a:schemeClr>
                    </a:solidFill>
                    <a:latin typeface="+mj-lt"/>
                  </a:rPr>
                  <a:t>Not in Prod!</a:t>
                </a:r>
              </a:p>
            </p:txBody>
          </p:sp>
          <p:sp>
            <p:nvSpPr>
              <p:cNvPr id="154" name="Speech Bubble: Rectangle 153">
                <a:extLst>
                  <a:ext uri="{FF2B5EF4-FFF2-40B4-BE49-F238E27FC236}">
                    <a16:creationId xmlns:a16="http://schemas.microsoft.com/office/drawing/2014/main" id="{90F05512-DE10-4DBA-BF72-39F46045EABE}"/>
                  </a:ext>
                </a:extLst>
              </p:cNvPr>
              <p:cNvSpPr/>
              <p:nvPr/>
            </p:nvSpPr>
            <p:spPr>
              <a:xfrm>
                <a:off x="2459646" y="1923671"/>
                <a:ext cx="981691" cy="459024"/>
              </a:xfrm>
              <a:prstGeom prst="wedgeRectCallout">
                <a:avLst>
                  <a:gd name="adj1" fmla="val -59277"/>
                  <a:gd name="adj2" fmla="val 138969"/>
                </a:avLst>
              </a:prstGeom>
              <a:solidFill>
                <a:schemeClr val="bg2"/>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chemeClr val="bg2">
                        <a:lumMod val="25000"/>
                      </a:schemeClr>
                    </a:solidFill>
                    <a:latin typeface="+mj-lt"/>
                  </a:rPr>
                  <a:t>Works in test!</a:t>
                </a:r>
              </a:p>
            </p:txBody>
          </p:sp>
        </p:grpSp>
      </p:grpSp>
      <p:sp>
        <p:nvSpPr>
          <p:cNvPr id="3" name="Rectangle 2">
            <a:extLst>
              <a:ext uri="{FF2B5EF4-FFF2-40B4-BE49-F238E27FC236}">
                <a16:creationId xmlns:a16="http://schemas.microsoft.com/office/drawing/2014/main" id="{7EA13063-431E-402C-9EA3-72EC8754898B}"/>
              </a:ext>
            </a:extLst>
          </p:cNvPr>
          <p:cNvSpPr/>
          <p:nvPr/>
        </p:nvSpPr>
        <p:spPr>
          <a:xfrm>
            <a:off x="5501060" y="1129149"/>
            <a:ext cx="315565" cy="2018862"/>
          </a:xfrm>
          <a:prstGeom prst="rect">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A4109AE-3451-48F2-9A6C-31C49343EDB8}"/>
              </a:ext>
            </a:extLst>
          </p:cNvPr>
          <p:cNvSpPr txBox="1"/>
          <p:nvPr/>
        </p:nvSpPr>
        <p:spPr>
          <a:xfrm>
            <a:off x="-73201" y="4488054"/>
            <a:ext cx="8973707" cy="400110"/>
          </a:xfrm>
          <a:prstGeom prst="rect">
            <a:avLst/>
          </a:prstGeom>
          <a:noFill/>
        </p:spPr>
        <p:txBody>
          <a:bodyPr wrap="square" rtlCol="0">
            <a:spAutoFit/>
          </a:bodyPr>
          <a:lstStyle>
            <a:defPPr>
              <a:defRPr lang="en-US"/>
            </a:defPPr>
            <a:lvl1pPr algn="ctr">
              <a:defRPr>
                <a:solidFill>
                  <a:schemeClr val="accent1"/>
                </a:solidFill>
                <a:latin typeface="+mj-lt"/>
              </a:defRPr>
            </a:lvl1pPr>
          </a:lstStyle>
          <a:p>
            <a:r>
              <a:rPr lang="en-US" sz="2000" i="1" dirty="0"/>
              <a:t>Problem management and multi-tiered support(L1</a:t>
            </a:r>
            <a:r>
              <a:rPr lang="en-US" sz="2000" i="1" dirty="0">
                <a:sym typeface="Wingdings" panose="05000000000000000000" pitchFamily="2" charset="2"/>
              </a:rPr>
              <a:t></a:t>
            </a:r>
            <a:r>
              <a:rPr lang="en-US" sz="2000" i="1" dirty="0"/>
              <a:t>L2</a:t>
            </a:r>
            <a:r>
              <a:rPr lang="en-US" sz="2000" i="1" dirty="0">
                <a:sym typeface="Wingdings" panose="05000000000000000000" pitchFamily="2" charset="2"/>
              </a:rPr>
              <a:t></a:t>
            </a:r>
            <a:r>
              <a:rPr lang="en-US" sz="2000" i="1" dirty="0"/>
              <a:t>L3) won’t save you.</a:t>
            </a:r>
          </a:p>
        </p:txBody>
      </p:sp>
      <p:sp>
        <p:nvSpPr>
          <p:cNvPr id="73" name="Rectangle 72">
            <a:extLst>
              <a:ext uri="{FF2B5EF4-FFF2-40B4-BE49-F238E27FC236}">
                <a16:creationId xmlns:a16="http://schemas.microsoft.com/office/drawing/2014/main" id="{DC387FDD-0513-418C-80C7-BA3D8FEAC9D2}"/>
              </a:ext>
            </a:extLst>
          </p:cNvPr>
          <p:cNvSpPr/>
          <p:nvPr/>
        </p:nvSpPr>
        <p:spPr>
          <a:xfrm>
            <a:off x="6365403" y="3051475"/>
            <a:ext cx="314187" cy="378700"/>
          </a:xfrm>
          <a:prstGeom prst="rect">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DC2CB841-B3CB-4331-8E44-FF85540FD488}"/>
              </a:ext>
            </a:extLst>
          </p:cNvPr>
          <p:cNvSpPr/>
          <p:nvPr/>
        </p:nvSpPr>
        <p:spPr>
          <a:xfrm>
            <a:off x="308206" y="943113"/>
            <a:ext cx="6770904" cy="3284169"/>
          </a:xfrm>
          <a:prstGeom prst="rect">
            <a:avLst/>
          </a:prstGeom>
          <a:solidFill>
            <a:schemeClr val="bg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850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6" grpId="0" animBg="1"/>
      <p:bldP spid="28" grpId="0" animBg="1"/>
      <p:bldP spid="20" grpId="0"/>
      <p:bldP spid="3" grpId="0" animBg="1"/>
      <p:bldP spid="7" grpId="0"/>
      <p:bldP spid="7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B9E33-AB32-4C0C-81D2-4FABF35E2E44}"/>
              </a:ext>
            </a:extLst>
          </p:cNvPr>
          <p:cNvSpPr>
            <a:spLocks noGrp="1"/>
          </p:cNvSpPr>
          <p:nvPr>
            <p:ph type="body" sz="quarter" idx="11"/>
          </p:nvPr>
        </p:nvSpPr>
        <p:spPr>
          <a:xfrm>
            <a:off x="914830" y="-14941"/>
            <a:ext cx="7520160" cy="523220"/>
          </a:xfrm>
        </p:spPr>
        <p:txBody>
          <a:bodyPr/>
          <a:lstStyle/>
          <a:p>
            <a:r>
              <a:rPr lang="en-US" sz="2800" dirty="0"/>
              <a:t>GROWING LEADERS</a:t>
            </a:r>
          </a:p>
        </p:txBody>
      </p:sp>
      <p:grpSp>
        <p:nvGrpSpPr>
          <p:cNvPr id="5" name="Group 4">
            <a:extLst>
              <a:ext uri="{FF2B5EF4-FFF2-40B4-BE49-F238E27FC236}">
                <a16:creationId xmlns:a16="http://schemas.microsoft.com/office/drawing/2014/main" id="{751A3F33-D9D3-48C2-850C-200D8428D42E}"/>
              </a:ext>
            </a:extLst>
          </p:cNvPr>
          <p:cNvGrpSpPr/>
          <p:nvPr/>
        </p:nvGrpSpPr>
        <p:grpSpPr>
          <a:xfrm>
            <a:off x="1107316" y="2128437"/>
            <a:ext cx="1265761" cy="1250892"/>
            <a:chOff x="1515531" y="2347867"/>
            <a:chExt cx="1265761" cy="1250892"/>
          </a:xfrm>
        </p:grpSpPr>
        <p:sp>
          <p:nvSpPr>
            <p:cNvPr id="35" name="Oval 34">
              <a:extLst>
                <a:ext uri="{FF2B5EF4-FFF2-40B4-BE49-F238E27FC236}">
                  <a16:creationId xmlns:a16="http://schemas.microsoft.com/office/drawing/2014/main" id="{5F9B079C-4791-4889-B83D-C3F5BD5B0C1B}"/>
                </a:ext>
              </a:extLst>
            </p:cNvPr>
            <p:cNvSpPr/>
            <p:nvPr/>
          </p:nvSpPr>
          <p:spPr>
            <a:xfrm>
              <a:off x="1530400" y="2347867"/>
              <a:ext cx="1250892" cy="1250892"/>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2CDB1AD-FDED-4B85-BFEB-6BFD2224D606}"/>
                </a:ext>
              </a:extLst>
            </p:cNvPr>
            <p:cNvSpPr txBox="1"/>
            <p:nvPr/>
          </p:nvSpPr>
          <p:spPr>
            <a:xfrm>
              <a:off x="1515531" y="2634759"/>
              <a:ext cx="1250893" cy="677108"/>
            </a:xfrm>
            <a:prstGeom prst="rect">
              <a:avLst/>
            </a:prstGeom>
            <a:noFill/>
          </p:spPr>
          <p:txBody>
            <a:bodyPr wrap="square" rtlCol="0">
              <a:spAutoFit/>
            </a:bodyPr>
            <a:lstStyle/>
            <a:p>
              <a:pPr algn="ctr"/>
              <a:r>
                <a:rPr lang="en-US" sz="2400">
                  <a:solidFill>
                    <a:schemeClr val="bg1"/>
                  </a:solidFill>
                  <a:latin typeface="+mj-lt"/>
                </a:rPr>
                <a:t>10x</a:t>
              </a:r>
              <a:r>
                <a:rPr lang="en-US" sz="1400">
                  <a:solidFill>
                    <a:schemeClr val="bg1"/>
                  </a:solidFill>
                  <a:latin typeface="+mj-lt"/>
                </a:rPr>
                <a:t> DEVELOPER</a:t>
              </a:r>
            </a:p>
          </p:txBody>
        </p:sp>
      </p:grpSp>
      <p:sp>
        <p:nvSpPr>
          <p:cNvPr id="48" name="Oval 47">
            <a:extLst>
              <a:ext uri="{FF2B5EF4-FFF2-40B4-BE49-F238E27FC236}">
                <a16:creationId xmlns:a16="http://schemas.microsoft.com/office/drawing/2014/main" id="{8E9C8596-4E77-43C3-A0C2-A09423AA9EDA}"/>
              </a:ext>
            </a:extLst>
          </p:cNvPr>
          <p:cNvSpPr/>
          <p:nvPr/>
        </p:nvSpPr>
        <p:spPr>
          <a:xfrm>
            <a:off x="1302231" y="3702496"/>
            <a:ext cx="420753" cy="42075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65E7EDB-4FAB-4FFE-AA3C-3397BB563177}"/>
              </a:ext>
            </a:extLst>
          </p:cNvPr>
          <p:cNvSpPr/>
          <p:nvPr/>
        </p:nvSpPr>
        <p:spPr>
          <a:xfrm>
            <a:off x="2483778" y="3124220"/>
            <a:ext cx="326484" cy="32648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473E087-16FB-4AF2-9C37-A8A0A7ECF0A5}"/>
              </a:ext>
            </a:extLst>
          </p:cNvPr>
          <p:cNvSpPr/>
          <p:nvPr/>
        </p:nvSpPr>
        <p:spPr>
          <a:xfrm>
            <a:off x="483895" y="2607447"/>
            <a:ext cx="292872" cy="292872"/>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7B1182C-FB36-4B82-B2F8-EDF22F9A69A2}"/>
              </a:ext>
            </a:extLst>
          </p:cNvPr>
          <p:cNvSpPr/>
          <p:nvPr/>
        </p:nvSpPr>
        <p:spPr>
          <a:xfrm>
            <a:off x="2389509" y="1980798"/>
            <a:ext cx="420753" cy="42075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5EC7DF4-BB22-40AE-B3C2-6954F67BC60A}"/>
              </a:ext>
            </a:extLst>
          </p:cNvPr>
          <p:cNvSpPr/>
          <p:nvPr/>
        </p:nvSpPr>
        <p:spPr>
          <a:xfrm>
            <a:off x="1829862" y="1456849"/>
            <a:ext cx="326484" cy="32648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F0D92A5E-6CC2-4120-BBC7-D26953F4389C}"/>
              </a:ext>
            </a:extLst>
          </p:cNvPr>
          <p:cNvSpPr/>
          <p:nvPr/>
        </p:nvSpPr>
        <p:spPr>
          <a:xfrm>
            <a:off x="714666" y="3254655"/>
            <a:ext cx="352997" cy="352997"/>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4F8CC48-E335-4392-8CE6-D5205D5A79FB}"/>
              </a:ext>
            </a:extLst>
          </p:cNvPr>
          <p:cNvSpPr/>
          <p:nvPr/>
        </p:nvSpPr>
        <p:spPr>
          <a:xfrm>
            <a:off x="2156346" y="3745990"/>
            <a:ext cx="260104" cy="26010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795B566-4E0D-460D-8F79-3D90871F3208}"/>
              </a:ext>
            </a:extLst>
          </p:cNvPr>
          <p:cNvSpPr/>
          <p:nvPr/>
        </p:nvSpPr>
        <p:spPr>
          <a:xfrm>
            <a:off x="891164" y="1761776"/>
            <a:ext cx="420753" cy="42075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Arrow: Right 100">
            <a:extLst>
              <a:ext uri="{FF2B5EF4-FFF2-40B4-BE49-F238E27FC236}">
                <a16:creationId xmlns:a16="http://schemas.microsoft.com/office/drawing/2014/main" id="{1992A7CA-69C5-4345-96DC-0CAA46E838A2}"/>
              </a:ext>
            </a:extLst>
          </p:cNvPr>
          <p:cNvSpPr/>
          <p:nvPr/>
        </p:nvSpPr>
        <p:spPr>
          <a:xfrm>
            <a:off x="3208381" y="2385014"/>
            <a:ext cx="1347613" cy="874279"/>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432D653D-8B6E-465D-9C97-F50169AD911B}"/>
              </a:ext>
            </a:extLst>
          </p:cNvPr>
          <p:cNvGrpSpPr/>
          <p:nvPr/>
        </p:nvGrpSpPr>
        <p:grpSpPr>
          <a:xfrm>
            <a:off x="5085726" y="2082629"/>
            <a:ext cx="1215849" cy="1338829"/>
            <a:chOff x="5363977" y="2406656"/>
            <a:chExt cx="1932272" cy="2127716"/>
          </a:xfrm>
        </p:grpSpPr>
        <p:sp>
          <p:nvSpPr>
            <p:cNvPr id="37" name="Oval 36">
              <a:extLst>
                <a:ext uri="{FF2B5EF4-FFF2-40B4-BE49-F238E27FC236}">
                  <a16:creationId xmlns:a16="http://schemas.microsoft.com/office/drawing/2014/main" id="{48F50647-682C-436A-95B0-11A8DEEDC58C}"/>
                </a:ext>
              </a:extLst>
            </p:cNvPr>
            <p:cNvSpPr/>
            <p:nvPr/>
          </p:nvSpPr>
          <p:spPr>
            <a:xfrm>
              <a:off x="5954908" y="3140883"/>
              <a:ext cx="536682" cy="536682"/>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D46D0DF-EB68-49B7-9842-19AFAEB91CC8}"/>
                </a:ext>
              </a:extLst>
            </p:cNvPr>
            <p:cNvSpPr/>
            <p:nvPr/>
          </p:nvSpPr>
          <p:spPr>
            <a:xfrm>
              <a:off x="6101762" y="4113619"/>
              <a:ext cx="420753" cy="42075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812BCB3-6F89-49D7-86E0-15EDF6271161}"/>
                </a:ext>
              </a:extLst>
            </p:cNvPr>
            <p:cNvSpPr/>
            <p:nvPr/>
          </p:nvSpPr>
          <p:spPr>
            <a:xfrm>
              <a:off x="6969765" y="3477806"/>
              <a:ext cx="326484" cy="32648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F178BD4-229A-4555-8C35-AA6C12390254}"/>
                </a:ext>
              </a:extLst>
            </p:cNvPr>
            <p:cNvSpPr/>
            <p:nvPr/>
          </p:nvSpPr>
          <p:spPr>
            <a:xfrm>
              <a:off x="5363977" y="3331370"/>
              <a:ext cx="292872" cy="292872"/>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E5112B5-29A1-4CD5-8326-D4B04A3250B1}"/>
                </a:ext>
              </a:extLst>
            </p:cNvPr>
            <p:cNvSpPr/>
            <p:nvPr/>
          </p:nvSpPr>
          <p:spPr>
            <a:xfrm>
              <a:off x="6700256" y="2904702"/>
              <a:ext cx="420753" cy="42075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8D504C4-6D17-47F4-A9BF-054F7F3629F8}"/>
                </a:ext>
              </a:extLst>
            </p:cNvPr>
            <p:cNvSpPr/>
            <p:nvPr/>
          </p:nvSpPr>
          <p:spPr>
            <a:xfrm>
              <a:off x="6245086" y="2406656"/>
              <a:ext cx="326484" cy="32648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ADCDC0A-28DC-44DB-8FFE-2DFDE2222EFD}"/>
                </a:ext>
              </a:extLst>
            </p:cNvPr>
            <p:cNvSpPr/>
            <p:nvPr/>
          </p:nvSpPr>
          <p:spPr>
            <a:xfrm>
              <a:off x="5571025" y="3857065"/>
              <a:ext cx="352997" cy="352997"/>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E81C1B8-FE32-4154-814A-AB686CD56780}"/>
                </a:ext>
              </a:extLst>
            </p:cNvPr>
            <p:cNvSpPr/>
            <p:nvPr/>
          </p:nvSpPr>
          <p:spPr>
            <a:xfrm>
              <a:off x="6533473" y="3791631"/>
              <a:ext cx="260104" cy="26010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25312AB-9648-4D19-A212-D435F47D4628}"/>
                </a:ext>
              </a:extLst>
            </p:cNvPr>
            <p:cNvSpPr/>
            <p:nvPr/>
          </p:nvSpPr>
          <p:spPr>
            <a:xfrm>
              <a:off x="5528395" y="2587933"/>
              <a:ext cx="420753" cy="42075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581A73C1-2D34-4EB1-B728-E9326590AA30}"/>
              </a:ext>
            </a:extLst>
          </p:cNvPr>
          <p:cNvGrpSpPr/>
          <p:nvPr/>
        </p:nvGrpSpPr>
        <p:grpSpPr>
          <a:xfrm>
            <a:off x="6191309" y="3250305"/>
            <a:ext cx="1215849" cy="1338829"/>
            <a:chOff x="5363977" y="2406656"/>
            <a:chExt cx="1932272" cy="2127716"/>
          </a:xfrm>
          <a:solidFill>
            <a:srgbClr val="FFC000"/>
          </a:solidFill>
        </p:grpSpPr>
        <p:sp>
          <p:nvSpPr>
            <p:cNvPr id="53" name="Oval 52">
              <a:extLst>
                <a:ext uri="{FF2B5EF4-FFF2-40B4-BE49-F238E27FC236}">
                  <a16:creationId xmlns:a16="http://schemas.microsoft.com/office/drawing/2014/main" id="{13AC3302-9C1F-4B38-B79C-D02E11983C3B}"/>
                </a:ext>
              </a:extLst>
            </p:cNvPr>
            <p:cNvSpPr/>
            <p:nvPr/>
          </p:nvSpPr>
          <p:spPr>
            <a:xfrm>
              <a:off x="5954908" y="3140883"/>
              <a:ext cx="536682" cy="53668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D13293C-38AE-4351-B1C5-0551F799C396}"/>
                </a:ext>
              </a:extLst>
            </p:cNvPr>
            <p:cNvSpPr/>
            <p:nvPr/>
          </p:nvSpPr>
          <p:spPr>
            <a:xfrm>
              <a:off x="6101762" y="4113619"/>
              <a:ext cx="420753" cy="42075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76456F3-F544-429A-8848-897864FFA674}"/>
                </a:ext>
              </a:extLst>
            </p:cNvPr>
            <p:cNvSpPr/>
            <p:nvPr/>
          </p:nvSpPr>
          <p:spPr>
            <a:xfrm>
              <a:off x="6969765" y="3477806"/>
              <a:ext cx="326484" cy="32648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5F7FE15-7559-4DAC-A022-B0FD129BA56D}"/>
                </a:ext>
              </a:extLst>
            </p:cNvPr>
            <p:cNvSpPr/>
            <p:nvPr/>
          </p:nvSpPr>
          <p:spPr>
            <a:xfrm>
              <a:off x="5363977" y="3331370"/>
              <a:ext cx="292872" cy="29287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9C1D198-99FE-4419-B92A-0604E5CCDE1E}"/>
                </a:ext>
              </a:extLst>
            </p:cNvPr>
            <p:cNvSpPr/>
            <p:nvPr/>
          </p:nvSpPr>
          <p:spPr>
            <a:xfrm>
              <a:off x="6700256" y="2904702"/>
              <a:ext cx="420753" cy="42075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5D66735-30CF-4BA9-9899-6E34C32E4366}"/>
                </a:ext>
              </a:extLst>
            </p:cNvPr>
            <p:cNvSpPr/>
            <p:nvPr/>
          </p:nvSpPr>
          <p:spPr>
            <a:xfrm>
              <a:off x="6245086" y="2406656"/>
              <a:ext cx="326484" cy="32648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0F330AA-4FA8-4F2C-A1E3-BD5C6126C454}"/>
                </a:ext>
              </a:extLst>
            </p:cNvPr>
            <p:cNvSpPr/>
            <p:nvPr/>
          </p:nvSpPr>
          <p:spPr>
            <a:xfrm>
              <a:off x="5571025" y="3857065"/>
              <a:ext cx="352997" cy="352997"/>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3DE8E32-5AEE-49CE-AC51-398158E2DC79}"/>
                </a:ext>
              </a:extLst>
            </p:cNvPr>
            <p:cNvSpPr/>
            <p:nvPr/>
          </p:nvSpPr>
          <p:spPr>
            <a:xfrm>
              <a:off x="6533473" y="3791631"/>
              <a:ext cx="260104" cy="26010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2A64E57-5F2B-40CB-8014-9BB7F975A9A9}"/>
                </a:ext>
              </a:extLst>
            </p:cNvPr>
            <p:cNvSpPr/>
            <p:nvPr/>
          </p:nvSpPr>
          <p:spPr>
            <a:xfrm>
              <a:off x="5528395" y="2587933"/>
              <a:ext cx="420753" cy="42075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0011FB3B-A5D9-4278-9734-D828C9EFE61B}"/>
              </a:ext>
            </a:extLst>
          </p:cNvPr>
          <p:cNvGrpSpPr/>
          <p:nvPr/>
        </p:nvGrpSpPr>
        <p:grpSpPr>
          <a:xfrm>
            <a:off x="7287045" y="2066067"/>
            <a:ext cx="1215849" cy="1338829"/>
            <a:chOff x="5363977" y="2406656"/>
            <a:chExt cx="1932272" cy="2127716"/>
          </a:xfrm>
          <a:solidFill>
            <a:srgbClr val="00B0F0"/>
          </a:solidFill>
        </p:grpSpPr>
        <p:sp>
          <p:nvSpPr>
            <p:cNvPr id="69" name="Oval 68">
              <a:extLst>
                <a:ext uri="{FF2B5EF4-FFF2-40B4-BE49-F238E27FC236}">
                  <a16:creationId xmlns:a16="http://schemas.microsoft.com/office/drawing/2014/main" id="{6B66C59C-5B5C-42CD-B34C-5FBE57FB482D}"/>
                </a:ext>
              </a:extLst>
            </p:cNvPr>
            <p:cNvSpPr/>
            <p:nvPr/>
          </p:nvSpPr>
          <p:spPr>
            <a:xfrm>
              <a:off x="5954908" y="3140883"/>
              <a:ext cx="536682" cy="53668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28D8BB6-A441-47B9-B075-848286F6F451}"/>
                </a:ext>
              </a:extLst>
            </p:cNvPr>
            <p:cNvSpPr/>
            <p:nvPr/>
          </p:nvSpPr>
          <p:spPr>
            <a:xfrm>
              <a:off x="6101762" y="4113619"/>
              <a:ext cx="420753" cy="42075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2AF76B9-9FAF-42A4-8DE5-6B7728B2BBC8}"/>
                </a:ext>
              </a:extLst>
            </p:cNvPr>
            <p:cNvSpPr/>
            <p:nvPr/>
          </p:nvSpPr>
          <p:spPr>
            <a:xfrm>
              <a:off x="6969765" y="3477806"/>
              <a:ext cx="326484" cy="32648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39BDF3C8-1EEC-4512-8C61-13BB0B46E43F}"/>
                </a:ext>
              </a:extLst>
            </p:cNvPr>
            <p:cNvSpPr/>
            <p:nvPr/>
          </p:nvSpPr>
          <p:spPr>
            <a:xfrm>
              <a:off x="5363977" y="3331370"/>
              <a:ext cx="292872" cy="292872"/>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F61B3A1-1019-49B6-A850-7E4A4FEB6321}"/>
                </a:ext>
              </a:extLst>
            </p:cNvPr>
            <p:cNvSpPr/>
            <p:nvPr/>
          </p:nvSpPr>
          <p:spPr>
            <a:xfrm>
              <a:off x="6700256" y="2904702"/>
              <a:ext cx="420753" cy="42075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5995F26-AEA3-4036-BFD9-F26B01006A2A}"/>
                </a:ext>
              </a:extLst>
            </p:cNvPr>
            <p:cNvSpPr/>
            <p:nvPr/>
          </p:nvSpPr>
          <p:spPr>
            <a:xfrm>
              <a:off x="6245086" y="2406656"/>
              <a:ext cx="326484" cy="32648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E50DCD2-7518-4EDB-8A97-D07E9C65DB6C}"/>
                </a:ext>
              </a:extLst>
            </p:cNvPr>
            <p:cNvSpPr/>
            <p:nvPr/>
          </p:nvSpPr>
          <p:spPr>
            <a:xfrm>
              <a:off x="5571025" y="3857065"/>
              <a:ext cx="352997" cy="352997"/>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A65DB43-8129-46F7-ACB1-C06B0B26A06D}"/>
                </a:ext>
              </a:extLst>
            </p:cNvPr>
            <p:cNvSpPr/>
            <p:nvPr/>
          </p:nvSpPr>
          <p:spPr>
            <a:xfrm>
              <a:off x="6533473" y="3791631"/>
              <a:ext cx="260104" cy="26010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15F4F26-54C4-4C9E-83C9-1C41AD30D2A0}"/>
                </a:ext>
              </a:extLst>
            </p:cNvPr>
            <p:cNvSpPr/>
            <p:nvPr/>
          </p:nvSpPr>
          <p:spPr>
            <a:xfrm>
              <a:off x="5528395" y="2587933"/>
              <a:ext cx="420753" cy="420753"/>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Oval 7">
            <a:extLst>
              <a:ext uri="{FF2B5EF4-FFF2-40B4-BE49-F238E27FC236}">
                <a16:creationId xmlns:a16="http://schemas.microsoft.com/office/drawing/2014/main" id="{DE52A4FD-4BB3-445A-99C2-9DD96A700375}"/>
              </a:ext>
            </a:extLst>
          </p:cNvPr>
          <p:cNvSpPr/>
          <p:nvPr/>
        </p:nvSpPr>
        <p:spPr>
          <a:xfrm>
            <a:off x="4807578" y="1231834"/>
            <a:ext cx="3920660" cy="3538938"/>
          </a:xfrm>
          <a:prstGeom prst="ellipse">
            <a:avLst/>
          </a:prstGeom>
          <a:noFill/>
          <a:ln w="762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FC14BD6-41EE-4426-B413-79788205AE19}"/>
              </a:ext>
            </a:extLst>
          </p:cNvPr>
          <p:cNvGrpSpPr/>
          <p:nvPr/>
        </p:nvGrpSpPr>
        <p:grpSpPr>
          <a:xfrm>
            <a:off x="5822886" y="522623"/>
            <a:ext cx="1805661" cy="1805661"/>
            <a:chOff x="4765909" y="1796301"/>
            <a:chExt cx="1805661" cy="1805661"/>
          </a:xfrm>
        </p:grpSpPr>
        <p:sp>
          <p:nvSpPr>
            <p:cNvPr id="84" name="Oval 83">
              <a:extLst>
                <a:ext uri="{FF2B5EF4-FFF2-40B4-BE49-F238E27FC236}">
                  <a16:creationId xmlns:a16="http://schemas.microsoft.com/office/drawing/2014/main" id="{EECEE322-F69C-4197-B6C9-26DAFC58DBEB}"/>
                </a:ext>
              </a:extLst>
            </p:cNvPr>
            <p:cNvSpPr/>
            <p:nvPr/>
          </p:nvSpPr>
          <p:spPr>
            <a:xfrm>
              <a:off x="4765909" y="1796301"/>
              <a:ext cx="1805661" cy="1805661"/>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56B6C32-61FE-4627-9C57-5790D1508A86}"/>
                </a:ext>
              </a:extLst>
            </p:cNvPr>
            <p:cNvSpPr txBox="1"/>
            <p:nvPr/>
          </p:nvSpPr>
          <p:spPr>
            <a:xfrm>
              <a:off x="5018382" y="2240015"/>
              <a:ext cx="1250893" cy="861774"/>
            </a:xfrm>
            <a:prstGeom prst="rect">
              <a:avLst/>
            </a:prstGeom>
            <a:noFill/>
          </p:spPr>
          <p:txBody>
            <a:bodyPr wrap="square" rtlCol="0">
              <a:spAutoFit/>
            </a:bodyPr>
            <a:lstStyle/>
            <a:p>
              <a:pPr algn="ctr"/>
              <a:r>
                <a:rPr lang="en-US" sz="3200">
                  <a:solidFill>
                    <a:schemeClr val="bg1"/>
                  </a:solidFill>
                  <a:latin typeface="+mj-lt"/>
                </a:rPr>
                <a:t>10x</a:t>
              </a:r>
            </a:p>
            <a:p>
              <a:pPr algn="ctr"/>
              <a:r>
                <a:rPr lang="en-US">
                  <a:solidFill>
                    <a:schemeClr val="bg1"/>
                  </a:solidFill>
                  <a:latin typeface="+mj-lt"/>
                </a:rPr>
                <a:t>LEADER</a:t>
              </a:r>
            </a:p>
          </p:txBody>
        </p:sp>
      </p:grpSp>
    </p:spTree>
    <p:extLst>
      <p:ext uri="{BB962C8B-B14F-4D97-AF65-F5344CB8AC3E}">
        <p14:creationId xmlns:p14="http://schemas.microsoft.com/office/powerpoint/2010/main" val="35053003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0BEEAF-41FE-417F-AF77-BBB63ACBA5AD}"/>
              </a:ext>
            </a:extLst>
          </p:cNvPr>
          <p:cNvSpPr>
            <a:spLocks noGrp="1"/>
          </p:cNvSpPr>
          <p:nvPr>
            <p:ph type="body" sz="quarter" idx="11"/>
          </p:nvPr>
        </p:nvSpPr>
        <p:spPr>
          <a:xfrm>
            <a:off x="914830" y="-14941"/>
            <a:ext cx="7520160" cy="523220"/>
          </a:xfrm>
        </p:spPr>
        <p:txBody>
          <a:bodyPr/>
          <a:lstStyle/>
          <a:p>
            <a:r>
              <a:rPr lang="en-US" sz="2800" dirty="0"/>
              <a:t>GROWING LEADERS: WHAT WE LEARNED</a:t>
            </a:r>
          </a:p>
        </p:txBody>
      </p:sp>
      <p:pic>
        <p:nvPicPr>
          <p:cNvPr id="7" name="Picture 6">
            <a:extLst>
              <a:ext uri="{FF2B5EF4-FFF2-40B4-BE49-F238E27FC236}">
                <a16:creationId xmlns:a16="http://schemas.microsoft.com/office/drawing/2014/main" id="{3EB9167B-046A-41C2-8BC6-F8A15C0A5F29}"/>
              </a:ext>
            </a:extLst>
          </p:cNvPr>
          <p:cNvPicPr>
            <a:picLocks noChangeAspect="1"/>
          </p:cNvPicPr>
          <p:nvPr/>
        </p:nvPicPr>
        <p:blipFill>
          <a:blip r:embed="rId3"/>
          <a:stretch>
            <a:fillRect/>
          </a:stretch>
        </p:blipFill>
        <p:spPr>
          <a:xfrm>
            <a:off x="383685" y="681826"/>
            <a:ext cx="8376630" cy="3779848"/>
          </a:xfrm>
          <a:prstGeom prst="rect">
            <a:avLst/>
          </a:prstGeom>
        </p:spPr>
      </p:pic>
      <p:sp>
        <p:nvSpPr>
          <p:cNvPr id="70" name="Rectangle 69">
            <a:extLst>
              <a:ext uri="{FF2B5EF4-FFF2-40B4-BE49-F238E27FC236}">
                <a16:creationId xmlns:a16="http://schemas.microsoft.com/office/drawing/2014/main" id="{72B91358-5B1E-47CC-B0BD-AC9AECF006B4}"/>
              </a:ext>
            </a:extLst>
          </p:cNvPr>
          <p:cNvSpPr/>
          <p:nvPr/>
        </p:nvSpPr>
        <p:spPr>
          <a:xfrm>
            <a:off x="2500086" y="701634"/>
            <a:ext cx="1872343" cy="18047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559A2DC-8CFC-4C3C-89A4-1C250CC56574}"/>
              </a:ext>
            </a:extLst>
          </p:cNvPr>
          <p:cNvSpPr/>
          <p:nvPr/>
        </p:nvSpPr>
        <p:spPr>
          <a:xfrm>
            <a:off x="4674910" y="693529"/>
            <a:ext cx="1872343" cy="18047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D19E5DA-8461-45D8-A065-E7054AF179AF}"/>
              </a:ext>
            </a:extLst>
          </p:cNvPr>
          <p:cNvSpPr/>
          <p:nvPr/>
        </p:nvSpPr>
        <p:spPr>
          <a:xfrm>
            <a:off x="6877453" y="693529"/>
            <a:ext cx="1872343" cy="18047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D435CC0-81A0-406A-AB6D-CB13F0C92999}"/>
              </a:ext>
            </a:extLst>
          </p:cNvPr>
          <p:cNvSpPr/>
          <p:nvPr/>
        </p:nvSpPr>
        <p:spPr>
          <a:xfrm>
            <a:off x="367796" y="2660760"/>
            <a:ext cx="1872343" cy="18047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938A59C-4BDF-4DCD-AD78-2E63C6A97E44}"/>
              </a:ext>
            </a:extLst>
          </p:cNvPr>
          <p:cNvSpPr/>
          <p:nvPr/>
        </p:nvSpPr>
        <p:spPr>
          <a:xfrm>
            <a:off x="2490514" y="2664389"/>
            <a:ext cx="1872343" cy="18047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664C798-1BE2-4820-A7FB-AD1132670365}"/>
              </a:ext>
            </a:extLst>
          </p:cNvPr>
          <p:cNvSpPr/>
          <p:nvPr/>
        </p:nvSpPr>
        <p:spPr>
          <a:xfrm>
            <a:off x="4674909" y="2660760"/>
            <a:ext cx="1872343" cy="18047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E9147ADF-6D45-4487-8F5B-0CA9FE7B285E}"/>
              </a:ext>
            </a:extLst>
          </p:cNvPr>
          <p:cNvSpPr/>
          <p:nvPr/>
        </p:nvSpPr>
        <p:spPr>
          <a:xfrm>
            <a:off x="6877452" y="2660760"/>
            <a:ext cx="1872343" cy="18047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129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74" grpId="0" animBg="1"/>
      <p:bldP spid="75" grpId="0" animBg="1"/>
      <p:bldP spid="7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DCF0A6-C724-4217-975C-C2E4293AC23A}"/>
              </a:ext>
            </a:extLst>
          </p:cNvPr>
          <p:cNvPicPr>
            <a:picLocks noChangeAspect="1"/>
          </p:cNvPicPr>
          <p:nvPr/>
        </p:nvPicPr>
        <p:blipFill>
          <a:blip r:embed="rId2"/>
          <a:stretch>
            <a:fillRect/>
          </a:stretch>
        </p:blipFill>
        <p:spPr>
          <a:xfrm>
            <a:off x="1323718" y="648610"/>
            <a:ext cx="5930028" cy="2675850"/>
          </a:xfrm>
          <a:prstGeom prst="rect">
            <a:avLst/>
          </a:prstGeom>
        </p:spPr>
      </p:pic>
      <p:grpSp>
        <p:nvGrpSpPr>
          <p:cNvPr id="23" name="Group 22">
            <a:extLst>
              <a:ext uri="{FF2B5EF4-FFF2-40B4-BE49-F238E27FC236}">
                <a16:creationId xmlns:a16="http://schemas.microsoft.com/office/drawing/2014/main" id="{43D2D818-7A44-4393-8FD3-A444B4FFACB6}"/>
              </a:ext>
            </a:extLst>
          </p:cNvPr>
          <p:cNvGrpSpPr/>
          <p:nvPr/>
        </p:nvGrpSpPr>
        <p:grpSpPr>
          <a:xfrm>
            <a:off x="1219207" y="3372208"/>
            <a:ext cx="2807817" cy="1245467"/>
            <a:chOff x="5085822" y="3511710"/>
            <a:chExt cx="2807817" cy="1245467"/>
          </a:xfrm>
        </p:grpSpPr>
        <p:grpSp>
          <p:nvGrpSpPr>
            <p:cNvPr id="20" name="Group 19">
              <a:extLst>
                <a:ext uri="{FF2B5EF4-FFF2-40B4-BE49-F238E27FC236}">
                  <a16:creationId xmlns:a16="http://schemas.microsoft.com/office/drawing/2014/main" id="{C7DA6150-62B9-44CA-AD23-1B8A02C5DB78}"/>
                </a:ext>
              </a:extLst>
            </p:cNvPr>
            <p:cNvGrpSpPr/>
            <p:nvPr/>
          </p:nvGrpSpPr>
          <p:grpSpPr>
            <a:xfrm>
              <a:off x="5085822" y="3511710"/>
              <a:ext cx="2807817" cy="1245467"/>
              <a:chOff x="5085822" y="3511710"/>
              <a:chExt cx="2807817" cy="1245467"/>
            </a:xfrm>
          </p:grpSpPr>
          <p:pic>
            <p:nvPicPr>
              <p:cNvPr id="1026" name="Picture 2">
                <a:extLst>
                  <a:ext uri="{FF2B5EF4-FFF2-40B4-BE49-F238E27FC236}">
                    <a16:creationId xmlns:a16="http://schemas.microsoft.com/office/drawing/2014/main" id="{F654D218-C879-4BC1-8CF5-6F9F56886FF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6224"/>
              <a:stretch/>
            </p:blipFill>
            <p:spPr bwMode="auto">
              <a:xfrm>
                <a:off x="5085822" y="3511710"/>
                <a:ext cx="2490642" cy="12454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9272C64-1760-4B6E-92C5-3267FECD6179}"/>
                  </a:ext>
                </a:extLst>
              </p:cNvPr>
              <p:cNvSpPr/>
              <p:nvPr/>
            </p:nvSpPr>
            <p:spPr>
              <a:xfrm>
                <a:off x="6783978" y="3658110"/>
                <a:ext cx="1036320" cy="3077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255C09-9A26-429D-B1CC-E598FE6879E7}"/>
                  </a:ext>
                </a:extLst>
              </p:cNvPr>
              <p:cNvSpPr/>
              <p:nvPr/>
            </p:nvSpPr>
            <p:spPr>
              <a:xfrm>
                <a:off x="6857319" y="4161292"/>
                <a:ext cx="1036320" cy="36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1F73EA-5135-4CC1-8DD4-92A432F24AE2}"/>
                  </a:ext>
                </a:extLst>
              </p:cNvPr>
              <p:cNvSpPr/>
              <p:nvPr/>
            </p:nvSpPr>
            <p:spPr>
              <a:xfrm>
                <a:off x="5138056" y="4194752"/>
                <a:ext cx="714125" cy="3077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D6A29B-E78C-4A49-BF9A-1F1906280564}"/>
                  </a:ext>
                </a:extLst>
              </p:cNvPr>
              <p:cNvSpPr/>
              <p:nvPr/>
            </p:nvSpPr>
            <p:spPr>
              <a:xfrm>
                <a:off x="5338354" y="3639900"/>
                <a:ext cx="635726" cy="3077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52301BC1-6EE1-4106-A393-D7FCDFDBD587}"/>
                </a:ext>
              </a:extLst>
            </p:cNvPr>
            <p:cNvSpPr/>
            <p:nvPr/>
          </p:nvSpPr>
          <p:spPr>
            <a:xfrm>
              <a:off x="5190333" y="3529551"/>
              <a:ext cx="1276470" cy="1538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 Placeholder 1">
            <a:extLst>
              <a:ext uri="{FF2B5EF4-FFF2-40B4-BE49-F238E27FC236}">
                <a16:creationId xmlns:a16="http://schemas.microsoft.com/office/drawing/2014/main" id="{220BEEAF-41FE-417F-AF77-BBB63ACBA5AD}"/>
              </a:ext>
            </a:extLst>
          </p:cNvPr>
          <p:cNvSpPr>
            <a:spLocks noGrp="1"/>
          </p:cNvSpPr>
          <p:nvPr>
            <p:ph type="body" sz="quarter" idx="11"/>
          </p:nvPr>
        </p:nvSpPr>
        <p:spPr>
          <a:xfrm>
            <a:off x="914830" y="-14941"/>
            <a:ext cx="7520160" cy="523220"/>
          </a:xfrm>
        </p:spPr>
        <p:txBody>
          <a:bodyPr/>
          <a:lstStyle/>
          <a:p>
            <a:r>
              <a:rPr lang="en-US" sz="2800" dirty="0"/>
              <a:t>GROWING LEADERS: WHAT WE LEARNED</a:t>
            </a:r>
          </a:p>
        </p:txBody>
      </p:sp>
      <p:sp>
        <p:nvSpPr>
          <p:cNvPr id="5" name="Hexagon 4">
            <a:extLst>
              <a:ext uri="{FF2B5EF4-FFF2-40B4-BE49-F238E27FC236}">
                <a16:creationId xmlns:a16="http://schemas.microsoft.com/office/drawing/2014/main" id="{87EB3F43-816B-4F5F-BA47-DAACD15C33EF}"/>
              </a:ext>
            </a:extLst>
          </p:cNvPr>
          <p:cNvSpPr/>
          <p:nvPr/>
        </p:nvSpPr>
        <p:spPr>
          <a:xfrm>
            <a:off x="2302502" y="1378935"/>
            <a:ext cx="489624" cy="222838"/>
          </a:xfrm>
          <a:prstGeom prst="hexagon">
            <a:avLst/>
          </a:prstGeom>
          <a:solidFill>
            <a:srgbClr val="FAA5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mj-lt"/>
              </a:rPr>
              <a:t>V</a:t>
            </a:r>
          </a:p>
        </p:txBody>
      </p:sp>
      <p:sp>
        <p:nvSpPr>
          <p:cNvPr id="7" name="Hexagon 6">
            <a:extLst>
              <a:ext uri="{FF2B5EF4-FFF2-40B4-BE49-F238E27FC236}">
                <a16:creationId xmlns:a16="http://schemas.microsoft.com/office/drawing/2014/main" id="{D9014A14-F0D1-4C01-B7AC-8CFA38B8153B}"/>
              </a:ext>
            </a:extLst>
          </p:cNvPr>
          <p:cNvSpPr/>
          <p:nvPr/>
        </p:nvSpPr>
        <p:spPr>
          <a:xfrm>
            <a:off x="2302502" y="1611701"/>
            <a:ext cx="489624" cy="222838"/>
          </a:xfrm>
          <a:prstGeom prst="hexagon">
            <a:avLst/>
          </a:prstGeom>
          <a:solidFill>
            <a:srgbClr val="75CA9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mj-lt"/>
              </a:rPr>
              <a:t>IC</a:t>
            </a:r>
          </a:p>
        </p:txBody>
      </p:sp>
      <p:sp>
        <p:nvSpPr>
          <p:cNvPr id="9" name="Hexagon 8">
            <a:extLst>
              <a:ext uri="{FF2B5EF4-FFF2-40B4-BE49-F238E27FC236}">
                <a16:creationId xmlns:a16="http://schemas.microsoft.com/office/drawing/2014/main" id="{E06685F1-82F6-428D-88A6-8B0225DD498B}"/>
              </a:ext>
            </a:extLst>
          </p:cNvPr>
          <p:cNvSpPr/>
          <p:nvPr/>
        </p:nvSpPr>
        <p:spPr>
          <a:xfrm>
            <a:off x="6885854" y="1627925"/>
            <a:ext cx="489625" cy="222838"/>
          </a:xfrm>
          <a:prstGeom prst="hexagon">
            <a:avLst/>
          </a:prstGeom>
          <a:solidFill>
            <a:srgbClr val="699BD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mj-lt"/>
              </a:rPr>
              <a:t>SL</a:t>
            </a:r>
          </a:p>
        </p:txBody>
      </p:sp>
      <p:sp>
        <p:nvSpPr>
          <p:cNvPr id="11" name="Hexagon 10">
            <a:extLst>
              <a:ext uri="{FF2B5EF4-FFF2-40B4-BE49-F238E27FC236}">
                <a16:creationId xmlns:a16="http://schemas.microsoft.com/office/drawing/2014/main" id="{E0BEAAAE-6F1A-47EF-9F46-FC3CF91E361D}"/>
              </a:ext>
            </a:extLst>
          </p:cNvPr>
          <p:cNvSpPr/>
          <p:nvPr/>
        </p:nvSpPr>
        <p:spPr>
          <a:xfrm>
            <a:off x="6885854" y="1378935"/>
            <a:ext cx="489625" cy="222838"/>
          </a:xfrm>
          <a:prstGeom prst="hexagon">
            <a:avLst/>
          </a:prstGeom>
          <a:solidFill>
            <a:srgbClr val="FFD86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mj-lt"/>
              </a:rPr>
              <a:t>PR</a:t>
            </a:r>
          </a:p>
        </p:txBody>
      </p:sp>
      <p:sp>
        <p:nvSpPr>
          <p:cNvPr id="13" name="Hexagon 12">
            <a:extLst>
              <a:ext uri="{FF2B5EF4-FFF2-40B4-BE49-F238E27FC236}">
                <a16:creationId xmlns:a16="http://schemas.microsoft.com/office/drawing/2014/main" id="{B65643D5-A9C4-40DB-87AF-507DDA1168D6}"/>
              </a:ext>
            </a:extLst>
          </p:cNvPr>
          <p:cNvSpPr/>
          <p:nvPr/>
        </p:nvSpPr>
        <p:spPr>
          <a:xfrm>
            <a:off x="5449989" y="3029415"/>
            <a:ext cx="489624" cy="222838"/>
          </a:xfrm>
          <a:prstGeom prst="hexagon">
            <a:avLst/>
          </a:prstGeom>
          <a:solidFill>
            <a:srgbClr val="F15E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mj-lt"/>
              </a:rPr>
              <a:t>IS</a:t>
            </a:r>
          </a:p>
        </p:txBody>
      </p:sp>
      <p:sp>
        <p:nvSpPr>
          <p:cNvPr id="15" name="Hexagon 14">
            <a:extLst>
              <a:ext uri="{FF2B5EF4-FFF2-40B4-BE49-F238E27FC236}">
                <a16:creationId xmlns:a16="http://schemas.microsoft.com/office/drawing/2014/main" id="{D7C86D72-6F6C-4991-AE63-129D395C1379}"/>
              </a:ext>
            </a:extLst>
          </p:cNvPr>
          <p:cNvSpPr/>
          <p:nvPr/>
        </p:nvSpPr>
        <p:spPr>
          <a:xfrm>
            <a:off x="2302502" y="2806577"/>
            <a:ext cx="489625" cy="222838"/>
          </a:xfrm>
          <a:prstGeom prst="hexagon">
            <a:avLst/>
          </a:prstGeom>
          <a:solidFill>
            <a:srgbClr val="699BD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mj-lt"/>
              </a:rPr>
              <a:t>SL</a:t>
            </a:r>
          </a:p>
        </p:txBody>
      </p:sp>
      <p:sp>
        <p:nvSpPr>
          <p:cNvPr id="17" name="Hexagon 16">
            <a:extLst>
              <a:ext uri="{FF2B5EF4-FFF2-40B4-BE49-F238E27FC236}">
                <a16:creationId xmlns:a16="http://schemas.microsoft.com/office/drawing/2014/main" id="{91D96806-1CEE-4AB6-B506-82E85E195E30}"/>
              </a:ext>
            </a:extLst>
          </p:cNvPr>
          <p:cNvSpPr/>
          <p:nvPr/>
        </p:nvSpPr>
        <p:spPr>
          <a:xfrm>
            <a:off x="5449989" y="2789986"/>
            <a:ext cx="489625" cy="222838"/>
          </a:xfrm>
          <a:prstGeom prst="hexagon">
            <a:avLst/>
          </a:prstGeom>
          <a:solidFill>
            <a:srgbClr val="699BD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mj-lt"/>
              </a:rPr>
              <a:t>SL</a:t>
            </a:r>
          </a:p>
        </p:txBody>
      </p:sp>
      <p:sp>
        <p:nvSpPr>
          <p:cNvPr id="19" name="Hexagon 18">
            <a:extLst>
              <a:ext uri="{FF2B5EF4-FFF2-40B4-BE49-F238E27FC236}">
                <a16:creationId xmlns:a16="http://schemas.microsoft.com/office/drawing/2014/main" id="{538CB9AA-8E8A-4558-95BB-D51412E3D41E}"/>
              </a:ext>
            </a:extLst>
          </p:cNvPr>
          <p:cNvSpPr/>
          <p:nvPr/>
        </p:nvSpPr>
        <p:spPr>
          <a:xfrm>
            <a:off x="3918038" y="2758767"/>
            <a:ext cx="489624" cy="222838"/>
          </a:xfrm>
          <a:prstGeom prst="hexagon">
            <a:avLst/>
          </a:prstGeom>
          <a:solidFill>
            <a:srgbClr val="75CA9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mj-lt"/>
              </a:rPr>
              <a:t>IC</a:t>
            </a:r>
          </a:p>
        </p:txBody>
      </p:sp>
      <p:sp>
        <p:nvSpPr>
          <p:cNvPr id="21" name="Hexagon 20">
            <a:extLst>
              <a:ext uri="{FF2B5EF4-FFF2-40B4-BE49-F238E27FC236}">
                <a16:creationId xmlns:a16="http://schemas.microsoft.com/office/drawing/2014/main" id="{B30578DA-7F23-4ABA-8E6D-1D82C3BCA41F}"/>
              </a:ext>
            </a:extLst>
          </p:cNvPr>
          <p:cNvSpPr/>
          <p:nvPr/>
        </p:nvSpPr>
        <p:spPr>
          <a:xfrm>
            <a:off x="3918038" y="3003230"/>
            <a:ext cx="489624" cy="222838"/>
          </a:xfrm>
          <a:prstGeom prst="hexagon">
            <a:avLst/>
          </a:prstGeom>
          <a:solidFill>
            <a:srgbClr val="F15E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mj-lt"/>
              </a:rPr>
              <a:t>IS</a:t>
            </a:r>
          </a:p>
        </p:txBody>
      </p:sp>
      <p:sp>
        <p:nvSpPr>
          <p:cNvPr id="25" name="Hexagon 24">
            <a:extLst>
              <a:ext uri="{FF2B5EF4-FFF2-40B4-BE49-F238E27FC236}">
                <a16:creationId xmlns:a16="http://schemas.microsoft.com/office/drawing/2014/main" id="{779243A3-6B3C-4821-9780-05E5AB80A1E8}"/>
              </a:ext>
            </a:extLst>
          </p:cNvPr>
          <p:cNvSpPr/>
          <p:nvPr/>
        </p:nvSpPr>
        <p:spPr>
          <a:xfrm>
            <a:off x="3108950" y="3516159"/>
            <a:ext cx="3596650" cy="222838"/>
          </a:xfrm>
          <a:prstGeom prst="hexagon">
            <a:avLst/>
          </a:prstGeom>
          <a:solidFill>
            <a:srgbClr val="FAA51F"/>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400">
                <a:latin typeface="+mj-lt"/>
              </a:rPr>
              <a:t>VISION</a:t>
            </a:r>
          </a:p>
        </p:txBody>
      </p:sp>
      <p:sp>
        <p:nvSpPr>
          <p:cNvPr id="27" name="Hexagon 26">
            <a:extLst>
              <a:ext uri="{FF2B5EF4-FFF2-40B4-BE49-F238E27FC236}">
                <a16:creationId xmlns:a16="http://schemas.microsoft.com/office/drawing/2014/main" id="{1D5FC34C-A08C-492F-A1D2-04FB0D5F8F53}"/>
              </a:ext>
            </a:extLst>
          </p:cNvPr>
          <p:cNvSpPr/>
          <p:nvPr/>
        </p:nvSpPr>
        <p:spPr>
          <a:xfrm>
            <a:off x="3108950" y="3772104"/>
            <a:ext cx="3596649" cy="222838"/>
          </a:xfrm>
          <a:prstGeom prst="hexagon">
            <a:avLst/>
          </a:prstGeom>
          <a:solidFill>
            <a:srgbClr val="F15E3D"/>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400">
                <a:latin typeface="+mj-lt"/>
              </a:rPr>
              <a:t>INTELECTUAL STIMULATION</a:t>
            </a:r>
          </a:p>
        </p:txBody>
      </p:sp>
      <p:sp>
        <p:nvSpPr>
          <p:cNvPr id="29" name="Hexagon 28">
            <a:extLst>
              <a:ext uri="{FF2B5EF4-FFF2-40B4-BE49-F238E27FC236}">
                <a16:creationId xmlns:a16="http://schemas.microsoft.com/office/drawing/2014/main" id="{F187EBC8-B732-44B2-8F54-E3CBBC00BAD8}"/>
              </a:ext>
            </a:extLst>
          </p:cNvPr>
          <p:cNvSpPr/>
          <p:nvPr/>
        </p:nvSpPr>
        <p:spPr>
          <a:xfrm>
            <a:off x="3108952" y="4028049"/>
            <a:ext cx="3596650" cy="222838"/>
          </a:xfrm>
          <a:prstGeom prst="hexagon">
            <a:avLst/>
          </a:prstGeom>
          <a:solidFill>
            <a:srgbClr val="75CA93"/>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400">
                <a:latin typeface="+mj-lt"/>
              </a:rPr>
              <a:t>INSPIRATIONAL COMMUNICATION</a:t>
            </a:r>
          </a:p>
        </p:txBody>
      </p:sp>
      <p:sp>
        <p:nvSpPr>
          <p:cNvPr id="31" name="Hexagon 30">
            <a:extLst>
              <a:ext uri="{FF2B5EF4-FFF2-40B4-BE49-F238E27FC236}">
                <a16:creationId xmlns:a16="http://schemas.microsoft.com/office/drawing/2014/main" id="{577BC041-96A1-4933-B541-77A9424081FB}"/>
              </a:ext>
            </a:extLst>
          </p:cNvPr>
          <p:cNvSpPr/>
          <p:nvPr/>
        </p:nvSpPr>
        <p:spPr>
          <a:xfrm>
            <a:off x="3108950" y="4283994"/>
            <a:ext cx="3596649" cy="222838"/>
          </a:xfrm>
          <a:prstGeom prst="hexagon">
            <a:avLst/>
          </a:prstGeom>
          <a:solidFill>
            <a:srgbClr val="699BD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400">
                <a:latin typeface="+mj-lt"/>
              </a:rPr>
              <a:t>SUPPORTIVE LEADERSHIP</a:t>
            </a:r>
          </a:p>
        </p:txBody>
      </p:sp>
      <p:sp>
        <p:nvSpPr>
          <p:cNvPr id="33" name="Hexagon 32">
            <a:extLst>
              <a:ext uri="{FF2B5EF4-FFF2-40B4-BE49-F238E27FC236}">
                <a16:creationId xmlns:a16="http://schemas.microsoft.com/office/drawing/2014/main" id="{E2F3CCCD-9C40-49C4-BED7-A36BD5E9D126}"/>
              </a:ext>
            </a:extLst>
          </p:cNvPr>
          <p:cNvSpPr/>
          <p:nvPr/>
        </p:nvSpPr>
        <p:spPr>
          <a:xfrm>
            <a:off x="3108950" y="4539938"/>
            <a:ext cx="3596649" cy="222838"/>
          </a:xfrm>
          <a:prstGeom prst="hexagon">
            <a:avLst/>
          </a:prstGeom>
          <a:solidFill>
            <a:srgbClr val="FFD86E"/>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400">
                <a:latin typeface="+mj-lt"/>
              </a:rPr>
              <a:t>PERSONAL RECOGNITION</a:t>
            </a:r>
          </a:p>
        </p:txBody>
      </p:sp>
      <p:pic>
        <p:nvPicPr>
          <p:cNvPr id="3" name="Picture 2">
            <a:extLst>
              <a:ext uri="{FF2B5EF4-FFF2-40B4-BE49-F238E27FC236}">
                <a16:creationId xmlns:a16="http://schemas.microsoft.com/office/drawing/2014/main" id="{CE6662CD-20CD-470F-BABB-0FF639E1F4C5}"/>
              </a:ext>
            </a:extLst>
          </p:cNvPr>
          <p:cNvPicPr>
            <a:picLocks noChangeAspect="1"/>
          </p:cNvPicPr>
          <p:nvPr/>
        </p:nvPicPr>
        <p:blipFill>
          <a:blip r:embed="rId4"/>
          <a:stretch>
            <a:fillRect/>
          </a:stretch>
        </p:blipFill>
        <p:spPr>
          <a:xfrm>
            <a:off x="341543" y="3772104"/>
            <a:ext cx="1372128" cy="818775"/>
          </a:xfrm>
          <a:prstGeom prst="rect">
            <a:avLst/>
          </a:prstGeom>
          <a:ln>
            <a:solidFill>
              <a:schemeClr val="bg2">
                <a:lumMod val="90000"/>
              </a:schemeClr>
            </a:solidFill>
          </a:ln>
        </p:spPr>
      </p:pic>
    </p:spTree>
    <p:extLst>
      <p:ext uri="{BB962C8B-B14F-4D97-AF65-F5344CB8AC3E}">
        <p14:creationId xmlns:p14="http://schemas.microsoft.com/office/powerpoint/2010/main" val="1079466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B9E33-AB32-4C0C-81D2-4FABF35E2E44}"/>
              </a:ext>
            </a:extLst>
          </p:cNvPr>
          <p:cNvSpPr>
            <a:spLocks noGrp="1"/>
          </p:cNvSpPr>
          <p:nvPr>
            <p:ph type="body" sz="quarter" idx="11"/>
          </p:nvPr>
        </p:nvSpPr>
        <p:spPr/>
        <p:txBody>
          <a:bodyPr/>
          <a:lstStyle/>
          <a:p>
            <a:r>
              <a:rPr lang="en-US"/>
              <a:t>WORKING WITH EXECUTIVE LEADERSHIP</a:t>
            </a:r>
          </a:p>
        </p:txBody>
      </p:sp>
      <p:sp>
        <p:nvSpPr>
          <p:cNvPr id="5" name="Rectangle 4">
            <a:extLst>
              <a:ext uri="{FF2B5EF4-FFF2-40B4-BE49-F238E27FC236}">
                <a16:creationId xmlns:a16="http://schemas.microsoft.com/office/drawing/2014/main" id="{EE72C2E6-B687-4D05-8414-F6FF7CCE6B00}"/>
              </a:ext>
            </a:extLst>
          </p:cNvPr>
          <p:cNvSpPr/>
          <p:nvPr/>
        </p:nvSpPr>
        <p:spPr>
          <a:xfrm>
            <a:off x="798288" y="1184370"/>
            <a:ext cx="3370217" cy="320475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1F95493-FE9A-48C4-801F-1F858F4F3408}"/>
              </a:ext>
            </a:extLst>
          </p:cNvPr>
          <p:cNvSpPr txBox="1"/>
          <p:nvPr/>
        </p:nvSpPr>
        <p:spPr>
          <a:xfrm>
            <a:off x="798289" y="1497869"/>
            <a:ext cx="3370216" cy="584775"/>
          </a:xfrm>
          <a:prstGeom prst="rect">
            <a:avLst/>
          </a:prstGeom>
          <a:noFill/>
        </p:spPr>
        <p:txBody>
          <a:bodyPr wrap="square" rtlCol="0">
            <a:spAutoFit/>
          </a:bodyPr>
          <a:lstStyle/>
          <a:p>
            <a:pPr algn="ctr"/>
            <a:r>
              <a:rPr lang="en-US" sz="3200" b="1" dirty="0">
                <a:solidFill>
                  <a:schemeClr val="tx2"/>
                </a:solidFill>
                <a:latin typeface="+mj-lt"/>
              </a:rPr>
              <a:t>STEP 1:</a:t>
            </a:r>
          </a:p>
        </p:txBody>
      </p:sp>
      <p:sp>
        <p:nvSpPr>
          <p:cNvPr id="11" name="TextBox 10">
            <a:extLst>
              <a:ext uri="{FF2B5EF4-FFF2-40B4-BE49-F238E27FC236}">
                <a16:creationId xmlns:a16="http://schemas.microsoft.com/office/drawing/2014/main" id="{E8663FBF-4640-4476-A61B-29A75388187A}"/>
              </a:ext>
            </a:extLst>
          </p:cNvPr>
          <p:cNvSpPr txBox="1"/>
          <p:nvPr/>
        </p:nvSpPr>
        <p:spPr>
          <a:xfrm>
            <a:off x="802640" y="1962144"/>
            <a:ext cx="3365865" cy="369332"/>
          </a:xfrm>
          <a:prstGeom prst="rect">
            <a:avLst/>
          </a:prstGeom>
          <a:noFill/>
        </p:spPr>
        <p:txBody>
          <a:bodyPr wrap="square" rtlCol="0">
            <a:spAutoFit/>
          </a:bodyPr>
          <a:lstStyle/>
          <a:p>
            <a:pPr algn="ctr"/>
            <a:r>
              <a:rPr lang="en-US" dirty="0">
                <a:solidFill>
                  <a:schemeClr val="accent1"/>
                </a:solidFill>
                <a:latin typeface="+mj-lt"/>
              </a:rPr>
              <a:t>Make the correlation for them.</a:t>
            </a:r>
          </a:p>
        </p:txBody>
      </p:sp>
      <p:pic>
        <p:nvPicPr>
          <p:cNvPr id="15" name="Picture 14" descr="A close up of a logo&#10;&#10;Description automatically generated">
            <a:extLst>
              <a:ext uri="{FF2B5EF4-FFF2-40B4-BE49-F238E27FC236}">
                <a16:creationId xmlns:a16="http://schemas.microsoft.com/office/drawing/2014/main" id="{EC35496E-6030-4506-90AD-F1E78D1553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0672" y="2616769"/>
            <a:ext cx="1541511" cy="1156133"/>
          </a:xfrm>
          <a:prstGeom prst="rect">
            <a:avLst/>
          </a:prstGeom>
        </p:spPr>
      </p:pic>
      <p:sp>
        <p:nvSpPr>
          <p:cNvPr id="7" name="Rectangle 6">
            <a:extLst>
              <a:ext uri="{FF2B5EF4-FFF2-40B4-BE49-F238E27FC236}">
                <a16:creationId xmlns:a16="http://schemas.microsoft.com/office/drawing/2014/main" id="{B5A24407-5BAA-4D44-BD0A-66686C27EC2A}"/>
              </a:ext>
            </a:extLst>
          </p:cNvPr>
          <p:cNvSpPr/>
          <p:nvPr/>
        </p:nvSpPr>
        <p:spPr>
          <a:xfrm>
            <a:off x="4971144" y="1184369"/>
            <a:ext cx="3370217" cy="320475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E3BC9D9-C347-4D31-8145-E98C5FB6942C}"/>
              </a:ext>
            </a:extLst>
          </p:cNvPr>
          <p:cNvSpPr txBox="1"/>
          <p:nvPr/>
        </p:nvSpPr>
        <p:spPr>
          <a:xfrm>
            <a:off x="4966793" y="1497869"/>
            <a:ext cx="3370216" cy="584775"/>
          </a:xfrm>
          <a:prstGeom prst="rect">
            <a:avLst/>
          </a:prstGeom>
          <a:noFill/>
        </p:spPr>
        <p:txBody>
          <a:bodyPr wrap="square" rtlCol="0">
            <a:spAutoFit/>
          </a:bodyPr>
          <a:lstStyle/>
          <a:p>
            <a:pPr algn="ctr"/>
            <a:r>
              <a:rPr lang="en-US" sz="3200" b="1" dirty="0">
                <a:solidFill>
                  <a:schemeClr val="tx2"/>
                </a:solidFill>
                <a:latin typeface="+mj-lt"/>
              </a:rPr>
              <a:t>STEP 2:</a:t>
            </a:r>
          </a:p>
        </p:txBody>
      </p:sp>
      <p:sp>
        <p:nvSpPr>
          <p:cNvPr id="13" name="TextBox 12">
            <a:extLst>
              <a:ext uri="{FF2B5EF4-FFF2-40B4-BE49-F238E27FC236}">
                <a16:creationId xmlns:a16="http://schemas.microsoft.com/office/drawing/2014/main" id="{6451F9C7-F27A-4676-9EBD-7C265A7B571D}"/>
              </a:ext>
            </a:extLst>
          </p:cNvPr>
          <p:cNvSpPr txBox="1"/>
          <p:nvPr/>
        </p:nvSpPr>
        <p:spPr>
          <a:xfrm>
            <a:off x="4979847" y="1979408"/>
            <a:ext cx="3365865" cy="369332"/>
          </a:xfrm>
          <a:prstGeom prst="rect">
            <a:avLst/>
          </a:prstGeom>
          <a:noFill/>
        </p:spPr>
        <p:txBody>
          <a:bodyPr wrap="square" rtlCol="0">
            <a:spAutoFit/>
          </a:bodyPr>
          <a:lstStyle/>
          <a:p>
            <a:pPr algn="ctr"/>
            <a:r>
              <a:rPr lang="en-US" dirty="0">
                <a:solidFill>
                  <a:schemeClr val="accent1"/>
                </a:solidFill>
                <a:latin typeface="+mj-lt"/>
              </a:rPr>
              <a:t>Build credibility and trust.</a:t>
            </a:r>
          </a:p>
        </p:txBody>
      </p:sp>
      <p:pic>
        <p:nvPicPr>
          <p:cNvPr id="17" name="Picture 16" descr="A close up of a logo&#10;&#10;Description automatically generated">
            <a:extLst>
              <a:ext uri="{FF2B5EF4-FFF2-40B4-BE49-F238E27FC236}">
                <a16:creationId xmlns:a16="http://schemas.microsoft.com/office/drawing/2014/main" id="{333B43DB-0848-474E-B6B1-1E3431C410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6080" y="2502200"/>
            <a:ext cx="1933397" cy="1450048"/>
          </a:xfrm>
          <a:prstGeom prst="rect">
            <a:avLst/>
          </a:prstGeom>
        </p:spPr>
      </p:pic>
    </p:spTree>
    <p:extLst>
      <p:ext uri="{BB962C8B-B14F-4D97-AF65-F5344CB8AC3E}">
        <p14:creationId xmlns:p14="http://schemas.microsoft.com/office/powerpoint/2010/main" val="1898278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0AFF351-6D1E-964A-BF70-F2E63935F7DF}"/>
              </a:ext>
            </a:extLst>
          </p:cNvPr>
          <p:cNvSpPr>
            <a:spLocks noGrp="1"/>
          </p:cNvSpPr>
          <p:nvPr>
            <p:ph type="body" sz="quarter" idx="11"/>
          </p:nvPr>
        </p:nvSpPr>
        <p:spPr>
          <a:xfrm>
            <a:off x="512064" y="767154"/>
            <a:ext cx="8065276" cy="646331"/>
          </a:xfrm>
        </p:spPr>
        <p:txBody>
          <a:bodyPr/>
          <a:lstStyle/>
          <a:p>
            <a:r>
              <a:rPr lang="en-US"/>
              <a:t>Strategic Mission</a:t>
            </a:r>
          </a:p>
        </p:txBody>
      </p:sp>
      <p:sp>
        <p:nvSpPr>
          <p:cNvPr id="18" name="Text Placeholder 17">
            <a:extLst>
              <a:ext uri="{FF2B5EF4-FFF2-40B4-BE49-F238E27FC236}">
                <a16:creationId xmlns:a16="http://schemas.microsoft.com/office/drawing/2014/main" id="{F674F621-0C23-9D4D-9D70-5B9995A6975B}"/>
              </a:ext>
            </a:extLst>
          </p:cNvPr>
          <p:cNvSpPr>
            <a:spLocks noGrp="1"/>
          </p:cNvSpPr>
          <p:nvPr>
            <p:ph type="body" sz="quarter" idx="14"/>
          </p:nvPr>
        </p:nvSpPr>
        <p:spPr>
          <a:xfrm>
            <a:off x="585928" y="1833126"/>
            <a:ext cx="3790764" cy="2382191"/>
          </a:xfrm>
        </p:spPr>
        <p:txBody>
          <a:bodyPr/>
          <a:lstStyle/>
          <a:p>
            <a:r>
              <a:rPr lang="en-US" altLang="en-US" sz="2100">
                <a:solidFill>
                  <a:schemeClr val="accent1"/>
                </a:solidFill>
                <a:latin typeface="+mn-lt"/>
                <a:ea typeface="Times New Roman" panose="02020603050405020304" pitchFamily="18" charset="0"/>
              </a:rPr>
              <a:t>We deliver </a:t>
            </a:r>
            <a:r>
              <a:rPr lang="en-US" altLang="en-US" sz="2100" b="1" i="1">
                <a:solidFill>
                  <a:srgbClr val="ED3123"/>
                </a:solidFill>
                <a:latin typeface="+mn-lt"/>
                <a:ea typeface="Times New Roman" panose="02020603050405020304" pitchFamily="18" charset="0"/>
              </a:rPr>
              <a:t>innovative customer engagement solutions</a:t>
            </a:r>
            <a:r>
              <a:rPr lang="en-US" altLang="en-US" sz="2100">
                <a:solidFill>
                  <a:schemeClr val="accent1"/>
                </a:solidFill>
                <a:latin typeface="+mn-lt"/>
                <a:ea typeface="Times New Roman" panose="02020603050405020304" pitchFamily="18" charset="0"/>
              </a:rPr>
              <a:t> that help businesses </a:t>
            </a:r>
            <a:r>
              <a:rPr lang="en-US" altLang="en-US" sz="2100" b="1" i="1">
                <a:solidFill>
                  <a:srgbClr val="ED3123"/>
                </a:solidFill>
                <a:latin typeface="+mn-lt"/>
                <a:ea typeface="Times New Roman" panose="02020603050405020304" pitchFamily="18" charset="0"/>
              </a:rPr>
              <a:t>acquire, </a:t>
            </a:r>
            <a:r>
              <a:rPr lang="en-US" altLang="en-US" sz="2100" b="1" i="1">
                <a:solidFill>
                  <a:schemeClr val="tx2"/>
                </a:solidFill>
                <a:latin typeface="+mn-lt"/>
                <a:ea typeface="Times New Roman" panose="02020603050405020304" pitchFamily="18" charset="0"/>
              </a:rPr>
              <a:t>monetize, engage </a:t>
            </a:r>
            <a:br>
              <a:rPr lang="en-US" altLang="en-US" sz="2100" b="1" i="1">
                <a:solidFill>
                  <a:schemeClr val="tx2"/>
                </a:solidFill>
                <a:latin typeface="+mn-lt"/>
                <a:ea typeface="Times New Roman" panose="02020603050405020304" pitchFamily="18" charset="0"/>
              </a:rPr>
            </a:br>
            <a:r>
              <a:rPr lang="en-US" altLang="en-US" sz="2100" b="1" i="1">
                <a:solidFill>
                  <a:schemeClr val="tx2"/>
                </a:solidFill>
                <a:latin typeface="+mn-lt"/>
                <a:ea typeface="Times New Roman" panose="02020603050405020304" pitchFamily="18" charset="0"/>
              </a:rPr>
              <a:t>and retain</a:t>
            </a:r>
            <a:r>
              <a:rPr lang="en-US" altLang="en-US" sz="2100" b="1">
                <a:solidFill>
                  <a:schemeClr val="tx2"/>
                </a:solidFill>
                <a:latin typeface="+mn-lt"/>
                <a:ea typeface="Times New Roman" panose="02020603050405020304" pitchFamily="18" charset="0"/>
              </a:rPr>
              <a:t> </a:t>
            </a:r>
            <a:r>
              <a:rPr lang="en-US" altLang="en-US" sz="2100">
                <a:solidFill>
                  <a:schemeClr val="accent1"/>
                </a:solidFill>
                <a:latin typeface="+mn-lt"/>
                <a:ea typeface="Times New Roman" panose="02020603050405020304" pitchFamily="18" charset="0"/>
              </a:rPr>
              <a:t>customers.</a:t>
            </a:r>
            <a:endParaRPr lang="en-US" sz="2100" b="1">
              <a:solidFill>
                <a:schemeClr val="accent1"/>
              </a:solidFill>
              <a:latin typeface="+mn-lt"/>
            </a:endParaRPr>
          </a:p>
          <a:p>
            <a:endParaRPr lang="en-US" sz="2400"/>
          </a:p>
        </p:txBody>
      </p:sp>
      <p:grpSp>
        <p:nvGrpSpPr>
          <p:cNvPr id="42" name="Group 41">
            <a:extLst>
              <a:ext uri="{FF2B5EF4-FFF2-40B4-BE49-F238E27FC236}">
                <a16:creationId xmlns:a16="http://schemas.microsoft.com/office/drawing/2014/main" id="{9CD010D6-702C-D742-A349-7D23E94FC2A4}"/>
              </a:ext>
            </a:extLst>
          </p:cNvPr>
          <p:cNvGrpSpPr/>
          <p:nvPr/>
        </p:nvGrpSpPr>
        <p:grpSpPr>
          <a:xfrm>
            <a:off x="4340859" y="1869220"/>
            <a:ext cx="4265291" cy="1962229"/>
            <a:chOff x="5787813" y="2492294"/>
            <a:chExt cx="5687054" cy="2616307"/>
          </a:xfrm>
        </p:grpSpPr>
        <p:sp>
          <p:nvSpPr>
            <p:cNvPr id="39" name="Rectangle 38">
              <a:extLst>
                <a:ext uri="{FF2B5EF4-FFF2-40B4-BE49-F238E27FC236}">
                  <a16:creationId xmlns:a16="http://schemas.microsoft.com/office/drawing/2014/main" id="{A7B9BACC-BDCE-3740-B291-9CCBE899CBE5}"/>
                </a:ext>
              </a:extLst>
            </p:cNvPr>
            <p:cNvSpPr/>
            <p:nvPr/>
          </p:nvSpPr>
          <p:spPr>
            <a:xfrm>
              <a:off x="5787813" y="2492294"/>
              <a:ext cx="1828800" cy="1249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F3629F94-6B51-5E40-9AE0-1B04020F1D62}"/>
                </a:ext>
              </a:extLst>
            </p:cNvPr>
            <p:cNvSpPr/>
            <p:nvPr/>
          </p:nvSpPr>
          <p:spPr>
            <a:xfrm>
              <a:off x="9641886" y="2492294"/>
              <a:ext cx="1828800" cy="1249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CE84DBC1-5DDF-469E-AC45-BC6BD6C9C5FF}"/>
                </a:ext>
              </a:extLst>
            </p:cNvPr>
            <p:cNvSpPr/>
            <p:nvPr/>
          </p:nvSpPr>
          <p:spPr>
            <a:xfrm>
              <a:off x="9637705" y="3115733"/>
              <a:ext cx="1837162" cy="5302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1050" b="1">
                  <a:solidFill>
                    <a:schemeClr val="tx1">
                      <a:lumMod val="50000"/>
                    </a:schemeClr>
                  </a:solidFill>
                </a:rPr>
                <a:t>Countries</a:t>
              </a:r>
              <a:endParaRPr lang="en-US" sz="1050" b="1">
                <a:solidFill>
                  <a:schemeClr val="tx1">
                    <a:lumMod val="50000"/>
                  </a:schemeClr>
                </a:solidFill>
              </a:endParaRPr>
            </a:p>
          </p:txBody>
        </p:sp>
        <p:sp>
          <p:nvSpPr>
            <p:cNvPr id="13" name="Rectangle 12">
              <a:extLst>
                <a:ext uri="{FF2B5EF4-FFF2-40B4-BE49-F238E27FC236}">
                  <a16:creationId xmlns:a16="http://schemas.microsoft.com/office/drawing/2014/main" id="{8ED50251-58A1-4863-9AFA-66549DF4437B}"/>
                </a:ext>
              </a:extLst>
            </p:cNvPr>
            <p:cNvSpPr/>
            <p:nvPr/>
          </p:nvSpPr>
          <p:spPr>
            <a:xfrm>
              <a:off x="9643977" y="2533931"/>
              <a:ext cx="1828800" cy="5302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2000" b="1">
                  <a:solidFill>
                    <a:schemeClr val="tx2"/>
                  </a:solidFill>
                </a:rPr>
                <a:t>100+</a:t>
              </a:r>
              <a:endParaRPr lang="en-US" sz="2000" b="1">
                <a:solidFill>
                  <a:schemeClr val="tx2"/>
                </a:solidFill>
              </a:endParaRPr>
            </a:p>
          </p:txBody>
        </p:sp>
        <p:sp>
          <p:nvSpPr>
            <p:cNvPr id="21" name="Rectangle 20">
              <a:extLst>
                <a:ext uri="{FF2B5EF4-FFF2-40B4-BE49-F238E27FC236}">
                  <a16:creationId xmlns:a16="http://schemas.microsoft.com/office/drawing/2014/main" id="{77C2F08A-1D7A-5743-A1BF-6D2F0C4FF69B}"/>
                </a:ext>
              </a:extLst>
            </p:cNvPr>
            <p:cNvSpPr/>
            <p:nvPr/>
          </p:nvSpPr>
          <p:spPr>
            <a:xfrm>
              <a:off x="5787813" y="2533931"/>
              <a:ext cx="1828800" cy="5302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2000" b="1">
                  <a:solidFill>
                    <a:schemeClr val="tx2"/>
                  </a:solidFill>
                </a:rPr>
                <a:t>35+</a:t>
              </a:r>
              <a:endParaRPr lang="en-US" sz="2000" b="1">
                <a:solidFill>
                  <a:schemeClr val="tx2"/>
                </a:solidFill>
              </a:endParaRPr>
            </a:p>
          </p:txBody>
        </p:sp>
        <p:sp>
          <p:nvSpPr>
            <p:cNvPr id="23" name="Rectangle 22">
              <a:extLst>
                <a:ext uri="{FF2B5EF4-FFF2-40B4-BE49-F238E27FC236}">
                  <a16:creationId xmlns:a16="http://schemas.microsoft.com/office/drawing/2014/main" id="{9B6ED600-3E84-9140-89ED-C762C52CF296}"/>
                </a:ext>
              </a:extLst>
            </p:cNvPr>
            <p:cNvSpPr/>
            <p:nvPr/>
          </p:nvSpPr>
          <p:spPr>
            <a:xfrm>
              <a:off x="5787813" y="3115733"/>
              <a:ext cx="1828800" cy="5302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1050" b="1">
                  <a:solidFill>
                    <a:schemeClr val="tx1">
                      <a:lumMod val="50000"/>
                    </a:schemeClr>
                  </a:solidFill>
                </a:rPr>
                <a:t>Years of Heritage</a:t>
              </a:r>
              <a:endParaRPr lang="en-US" sz="1050" b="1">
                <a:solidFill>
                  <a:schemeClr val="tx1">
                    <a:lumMod val="50000"/>
                  </a:schemeClr>
                </a:solidFill>
              </a:endParaRPr>
            </a:p>
          </p:txBody>
        </p:sp>
        <p:sp>
          <p:nvSpPr>
            <p:cNvPr id="37" name="Rectangle 36">
              <a:extLst>
                <a:ext uri="{FF2B5EF4-FFF2-40B4-BE49-F238E27FC236}">
                  <a16:creationId xmlns:a16="http://schemas.microsoft.com/office/drawing/2014/main" id="{E023E4D9-FE21-374D-8C87-D8799C25ADA6}"/>
                </a:ext>
              </a:extLst>
            </p:cNvPr>
            <p:cNvSpPr/>
            <p:nvPr/>
          </p:nvSpPr>
          <p:spPr>
            <a:xfrm>
              <a:off x="7714607" y="2492294"/>
              <a:ext cx="1828800" cy="1249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Rectangle 19">
              <a:extLst>
                <a:ext uri="{FF2B5EF4-FFF2-40B4-BE49-F238E27FC236}">
                  <a16:creationId xmlns:a16="http://schemas.microsoft.com/office/drawing/2014/main" id="{322DC8D2-AD2E-DD4A-A015-CCDBDAF930A2}"/>
                </a:ext>
              </a:extLst>
            </p:cNvPr>
            <p:cNvSpPr/>
            <p:nvPr/>
          </p:nvSpPr>
          <p:spPr>
            <a:xfrm>
              <a:off x="7714607" y="2533931"/>
              <a:ext cx="1828800" cy="5302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2000" b="1">
                  <a:solidFill>
                    <a:schemeClr val="tx2"/>
                  </a:solidFill>
                </a:rPr>
                <a:t>500+</a:t>
              </a:r>
              <a:endParaRPr lang="en-US" sz="2000" b="1">
                <a:solidFill>
                  <a:schemeClr val="tx2"/>
                </a:solidFill>
              </a:endParaRPr>
            </a:p>
          </p:txBody>
        </p:sp>
        <p:sp>
          <p:nvSpPr>
            <p:cNvPr id="22" name="Rectangle 21">
              <a:extLst>
                <a:ext uri="{FF2B5EF4-FFF2-40B4-BE49-F238E27FC236}">
                  <a16:creationId xmlns:a16="http://schemas.microsoft.com/office/drawing/2014/main" id="{183F7F4F-4859-2A49-A286-A2919E66F8D4}"/>
                </a:ext>
              </a:extLst>
            </p:cNvPr>
            <p:cNvSpPr/>
            <p:nvPr/>
          </p:nvSpPr>
          <p:spPr>
            <a:xfrm>
              <a:off x="7714607" y="3115733"/>
              <a:ext cx="1828800" cy="5302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1050" b="1">
                  <a:solidFill>
                    <a:schemeClr val="tx1">
                      <a:lumMod val="50000"/>
                    </a:schemeClr>
                  </a:solidFill>
                </a:rPr>
                <a:t>Clients Worldwide</a:t>
              </a:r>
              <a:endParaRPr lang="en-US" sz="1050" b="1">
                <a:solidFill>
                  <a:schemeClr val="tx1">
                    <a:lumMod val="50000"/>
                  </a:schemeClr>
                </a:solidFill>
              </a:endParaRPr>
            </a:p>
          </p:txBody>
        </p:sp>
        <p:grpSp>
          <p:nvGrpSpPr>
            <p:cNvPr id="41" name="Group 40">
              <a:extLst>
                <a:ext uri="{FF2B5EF4-FFF2-40B4-BE49-F238E27FC236}">
                  <a16:creationId xmlns:a16="http://schemas.microsoft.com/office/drawing/2014/main" id="{D073010D-4F7A-CC4C-B78F-807F9EFF6F52}"/>
                </a:ext>
              </a:extLst>
            </p:cNvPr>
            <p:cNvGrpSpPr/>
            <p:nvPr/>
          </p:nvGrpSpPr>
          <p:grpSpPr>
            <a:xfrm>
              <a:off x="5787813" y="3855873"/>
              <a:ext cx="5682873" cy="1252728"/>
              <a:chOff x="5948233" y="4032335"/>
              <a:chExt cx="5682873" cy="1252728"/>
            </a:xfrm>
          </p:grpSpPr>
          <p:sp>
            <p:nvSpPr>
              <p:cNvPr id="38" name="Rectangle 37">
                <a:extLst>
                  <a:ext uri="{FF2B5EF4-FFF2-40B4-BE49-F238E27FC236}">
                    <a16:creationId xmlns:a16="http://schemas.microsoft.com/office/drawing/2014/main" id="{8E1FBB32-D232-E045-B3D5-26C420C67D2F}"/>
                  </a:ext>
                </a:extLst>
              </p:cNvPr>
              <p:cNvSpPr/>
              <p:nvPr/>
            </p:nvSpPr>
            <p:spPr>
              <a:xfrm>
                <a:off x="5948233" y="4032335"/>
                <a:ext cx="1828800" cy="12527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CDE0586D-4F4E-1F49-91FD-BF0B90980160}"/>
                  </a:ext>
                </a:extLst>
              </p:cNvPr>
              <p:cNvSpPr/>
              <p:nvPr/>
            </p:nvSpPr>
            <p:spPr>
              <a:xfrm>
                <a:off x="9802306" y="4032335"/>
                <a:ext cx="1828800" cy="12527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6D52B063-8945-3546-A0F3-CC91E246FA74}"/>
                  </a:ext>
                </a:extLst>
              </p:cNvPr>
              <p:cNvSpPr/>
              <p:nvPr/>
            </p:nvSpPr>
            <p:spPr>
              <a:xfrm>
                <a:off x="9802306" y="4657216"/>
                <a:ext cx="1828800" cy="5302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1050" b="1">
                    <a:solidFill>
                      <a:schemeClr val="tx1">
                        <a:lumMod val="50000"/>
                      </a:schemeClr>
                    </a:solidFill>
                  </a:rPr>
                  <a:t>R&amp;D</a:t>
                </a:r>
              </a:p>
              <a:p>
                <a:pPr algn="ctr"/>
                <a:r>
                  <a:rPr lang="en-AU" sz="1050" b="1">
                    <a:solidFill>
                      <a:schemeClr val="tx1">
                        <a:lumMod val="50000"/>
                      </a:schemeClr>
                    </a:solidFill>
                  </a:rPr>
                  <a:t>Expense</a:t>
                </a:r>
                <a:endParaRPr lang="en-US" sz="1050" b="1">
                  <a:solidFill>
                    <a:schemeClr val="tx1">
                      <a:lumMod val="50000"/>
                    </a:schemeClr>
                  </a:solidFill>
                </a:endParaRPr>
              </a:p>
            </p:txBody>
          </p:sp>
          <p:sp>
            <p:nvSpPr>
              <p:cNvPr id="25" name="Rectangle 24">
                <a:extLst>
                  <a:ext uri="{FF2B5EF4-FFF2-40B4-BE49-F238E27FC236}">
                    <a16:creationId xmlns:a16="http://schemas.microsoft.com/office/drawing/2014/main" id="{DD56C67B-514A-F84D-A775-97BE4B3F4D38}"/>
                  </a:ext>
                </a:extLst>
              </p:cNvPr>
              <p:cNvSpPr/>
              <p:nvPr/>
            </p:nvSpPr>
            <p:spPr>
              <a:xfrm>
                <a:off x="9802306" y="4065125"/>
                <a:ext cx="1828800" cy="5302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2000" b="1">
                    <a:solidFill>
                      <a:schemeClr val="tx2"/>
                    </a:solidFill>
                  </a:rPr>
                  <a:t>$140M</a:t>
                </a:r>
                <a:endParaRPr lang="en-US" sz="2000" b="1">
                  <a:solidFill>
                    <a:schemeClr val="tx2"/>
                  </a:solidFill>
                </a:endParaRPr>
              </a:p>
            </p:txBody>
          </p:sp>
          <p:sp>
            <p:nvSpPr>
              <p:cNvPr id="27" name="Rectangle 26">
                <a:extLst>
                  <a:ext uri="{FF2B5EF4-FFF2-40B4-BE49-F238E27FC236}">
                    <a16:creationId xmlns:a16="http://schemas.microsoft.com/office/drawing/2014/main" id="{9C7A278D-9265-3747-913E-850C68AE9B79}"/>
                  </a:ext>
                </a:extLst>
              </p:cNvPr>
              <p:cNvSpPr/>
              <p:nvPr/>
            </p:nvSpPr>
            <p:spPr>
              <a:xfrm>
                <a:off x="5948233" y="4065125"/>
                <a:ext cx="1828800" cy="5302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2000" b="1">
                    <a:solidFill>
                      <a:schemeClr val="tx2"/>
                    </a:solidFill>
                  </a:rPr>
                  <a:t>$980m</a:t>
                </a:r>
                <a:endParaRPr lang="en-US" sz="2000" b="1">
                  <a:solidFill>
                    <a:schemeClr val="tx2"/>
                  </a:solidFill>
                </a:endParaRPr>
              </a:p>
            </p:txBody>
          </p:sp>
          <p:sp>
            <p:nvSpPr>
              <p:cNvPr id="36" name="Rectangle 35">
                <a:extLst>
                  <a:ext uri="{FF2B5EF4-FFF2-40B4-BE49-F238E27FC236}">
                    <a16:creationId xmlns:a16="http://schemas.microsoft.com/office/drawing/2014/main" id="{D5922007-9A4A-A543-854A-36A4219CC8FF}"/>
                  </a:ext>
                </a:extLst>
              </p:cNvPr>
              <p:cNvSpPr/>
              <p:nvPr/>
            </p:nvSpPr>
            <p:spPr>
              <a:xfrm>
                <a:off x="7875027" y="4032335"/>
                <a:ext cx="1828800" cy="12527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a:extLst>
                  <a:ext uri="{FF2B5EF4-FFF2-40B4-BE49-F238E27FC236}">
                    <a16:creationId xmlns:a16="http://schemas.microsoft.com/office/drawing/2014/main" id="{8472815A-8EEB-6D45-A97C-88970D1CFBEA}"/>
                  </a:ext>
                </a:extLst>
              </p:cNvPr>
              <p:cNvSpPr/>
              <p:nvPr/>
            </p:nvSpPr>
            <p:spPr>
              <a:xfrm>
                <a:off x="7875027" y="4065125"/>
                <a:ext cx="1828800" cy="5302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2000" b="1">
                    <a:solidFill>
                      <a:schemeClr val="tx2"/>
                    </a:solidFill>
                  </a:rPr>
                  <a:t>4,000</a:t>
                </a:r>
                <a:endParaRPr lang="en-US" sz="2000" b="1">
                  <a:solidFill>
                    <a:schemeClr val="tx2"/>
                  </a:solidFill>
                </a:endParaRPr>
              </a:p>
            </p:txBody>
          </p:sp>
          <p:sp>
            <p:nvSpPr>
              <p:cNvPr id="28" name="Rectangle 27">
                <a:extLst>
                  <a:ext uri="{FF2B5EF4-FFF2-40B4-BE49-F238E27FC236}">
                    <a16:creationId xmlns:a16="http://schemas.microsoft.com/office/drawing/2014/main" id="{E6944FFB-4291-F94E-AB84-08784A6EB845}"/>
                  </a:ext>
                </a:extLst>
              </p:cNvPr>
              <p:cNvSpPr/>
              <p:nvPr/>
            </p:nvSpPr>
            <p:spPr>
              <a:xfrm>
                <a:off x="7875027" y="4657216"/>
                <a:ext cx="1828800" cy="5302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1050" b="1">
                    <a:solidFill>
                      <a:schemeClr val="tx1">
                        <a:lumMod val="50000"/>
                      </a:schemeClr>
                    </a:solidFill>
                  </a:rPr>
                  <a:t>Employees Globally</a:t>
                </a:r>
                <a:endParaRPr lang="en-US" sz="1050" b="1">
                  <a:solidFill>
                    <a:schemeClr val="tx1">
                      <a:lumMod val="50000"/>
                    </a:schemeClr>
                  </a:solidFill>
                </a:endParaRPr>
              </a:p>
            </p:txBody>
          </p:sp>
          <p:sp>
            <p:nvSpPr>
              <p:cNvPr id="29" name="Rectangle 28">
                <a:extLst>
                  <a:ext uri="{FF2B5EF4-FFF2-40B4-BE49-F238E27FC236}">
                    <a16:creationId xmlns:a16="http://schemas.microsoft.com/office/drawing/2014/main" id="{6D449D0E-E62F-A449-B7A9-39E188710E6A}"/>
                  </a:ext>
                </a:extLst>
              </p:cNvPr>
              <p:cNvSpPr/>
              <p:nvPr/>
            </p:nvSpPr>
            <p:spPr>
              <a:xfrm>
                <a:off x="5948233" y="4657216"/>
                <a:ext cx="1828800" cy="5302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AU" sz="1050" b="1">
                    <a:solidFill>
                      <a:schemeClr val="tx1">
                        <a:lumMod val="50000"/>
                      </a:schemeClr>
                    </a:solidFill>
                  </a:rPr>
                  <a:t>Annual</a:t>
                </a:r>
              </a:p>
              <a:p>
                <a:pPr algn="ctr"/>
                <a:r>
                  <a:rPr lang="en-AU" sz="1050" b="1">
                    <a:solidFill>
                      <a:schemeClr val="tx1">
                        <a:lumMod val="50000"/>
                      </a:schemeClr>
                    </a:solidFill>
                  </a:rPr>
                  <a:t>Revenue</a:t>
                </a:r>
                <a:endParaRPr lang="en-US" sz="1050" b="1">
                  <a:solidFill>
                    <a:schemeClr val="tx1">
                      <a:lumMod val="50000"/>
                    </a:schemeClr>
                  </a:solidFill>
                </a:endParaRPr>
              </a:p>
            </p:txBody>
          </p:sp>
        </p:grpSp>
      </p:grpSp>
    </p:spTree>
    <p:extLst>
      <p:ext uri="{BB962C8B-B14F-4D97-AF65-F5344CB8AC3E}">
        <p14:creationId xmlns:p14="http://schemas.microsoft.com/office/powerpoint/2010/main" val="3051770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3F14C1-CC93-4BBE-8322-533302B24BFC}"/>
              </a:ext>
            </a:extLst>
          </p:cNvPr>
          <p:cNvSpPr/>
          <p:nvPr/>
        </p:nvSpPr>
        <p:spPr>
          <a:xfrm>
            <a:off x="4945187" y="1184370"/>
            <a:ext cx="3370217" cy="320475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82563FF-DCD3-496D-96C4-F218DEC0F383}"/>
              </a:ext>
            </a:extLst>
          </p:cNvPr>
          <p:cNvSpPr/>
          <p:nvPr/>
        </p:nvSpPr>
        <p:spPr>
          <a:xfrm>
            <a:off x="737325" y="1184370"/>
            <a:ext cx="3370217" cy="320475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1"/>
          </p:nvPr>
        </p:nvSpPr>
        <p:spPr>
          <a:xfrm>
            <a:off x="913626" y="213165"/>
            <a:ext cx="7520160" cy="646331"/>
          </a:xfrm>
        </p:spPr>
        <p:txBody>
          <a:bodyPr/>
          <a:lstStyle/>
          <a:p>
            <a:r>
              <a:rPr lang="en-US"/>
              <a:t>The recipe for success</a:t>
            </a:r>
          </a:p>
        </p:txBody>
      </p:sp>
      <p:sp>
        <p:nvSpPr>
          <p:cNvPr id="3" name="TextBox 2">
            <a:extLst>
              <a:ext uri="{FF2B5EF4-FFF2-40B4-BE49-F238E27FC236}">
                <a16:creationId xmlns:a16="http://schemas.microsoft.com/office/drawing/2014/main" id="{E88EE944-7ECB-472A-9DB0-F2233D67300D}"/>
              </a:ext>
            </a:extLst>
          </p:cNvPr>
          <p:cNvSpPr txBox="1"/>
          <p:nvPr/>
        </p:nvSpPr>
        <p:spPr>
          <a:xfrm>
            <a:off x="1314296" y="1539404"/>
            <a:ext cx="184731" cy="369332"/>
          </a:xfrm>
          <a:prstGeom prst="rect">
            <a:avLst/>
          </a:prstGeom>
          <a:noFill/>
        </p:spPr>
        <p:txBody>
          <a:bodyPr wrap="none" rtlCol="0">
            <a:spAutoFit/>
          </a:bodyPr>
          <a:lstStyle/>
          <a:p>
            <a:endParaRPr lang="en-US"/>
          </a:p>
        </p:txBody>
      </p:sp>
      <p:sp>
        <p:nvSpPr>
          <p:cNvPr id="4" name="Rectangle 3">
            <a:extLst>
              <a:ext uri="{FF2B5EF4-FFF2-40B4-BE49-F238E27FC236}">
                <a16:creationId xmlns:a16="http://schemas.microsoft.com/office/drawing/2014/main" id="{620EA1CA-03D3-4530-ACED-06199B58139B}"/>
              </a:ext>
            </a:extLst>
          </p:cNvPr>
          <p:cNvSpPr/>
          <p:nvPr/>
        </p:nvSpPr>
        <p:spPr>
          <a:xfrm>
            <a:off x="1122704" y="1539405"/>
            <a:ext cx="2633583" cy="22762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1"/>
                </a:solidFill>
                <a:latin typeface="+mj-lt"/>
              </a:rPr>
              <a:t>SOFTWARE</a:t>
            </a:r>
          </a:p>
          <a:p>
            <a:pPr algn="ctr"/>
            <a:r>
              <a:rPr lang="en-US" sz="2400" dirty="0">
                <a:solidFill>
                  <a:schemeClr val="accent1"/>
                </a:solidFill>
                <a:latin typeface="+mj-lt"/>
              </a:rPr>
              <a:t>DELIVERY</a:t>
            </a:r>
          </a:p>
          <a:p>
            <a:pPr algn="ctr"/>
            <a:r>
              <a:rPr lang="en-US" sz="2400" dirty="0">
                <a:solidFill>
                  <a:schemeClr val="accent1"/>
                </a:solidFill>
                <a:latin typeface="+mj-lt"/>
              </a:rPr>
              <a:t>PERFORMANCE</a:t>
            </a:r>
          </a:p>
        </p:txBody>
      </p:sp>
      <p:sp>
        <p:nvSpPr>
          <p:cNvPr id="5" name="Rectangle 4">
            <a:extLst>
              <a:ext uri="{FF2B5EF4-FFF2-40B4-BE49-F238E27FC236}">
                <a16:creationId xmlns:a16="http://schemas.microsoft.com/office/drawing/2014/main" id="{B001418A-729F-4F69-9CD4-8CA6B7546139}"/>
              </a:ext>
            </a:extLst>
          </p:cNvPr>
          <p:cNvSpPr/>
          <p:nvPr/>
        </p:nvSpPr>
        <p:spPr>
          <a:xfrm>
            <a:off x="5313505" y="1539404"/>
            <a:ext cx="2633583" cy="22762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1"/>
                </a:solidFill>
                <a:latin typeface="+mj-lt"/>
              </a:rPr>
              <a:t>ORGANIZATIONAL </a:t>
            </a:r>
          </a:p>
          <a:p>
            <a:pPr algn="ctr"/>
            <a:r>
              <a:rPr lang="en-US" sz="2400" dirty="0">
                <a:solidFill>
                  <a:schemeClr val="accent1"/>
                </a:solidFill>
                <a:latin typeface="+mj-lt"/>
              </a:rPr>
              <a:t>PERFORMANCE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4313" y="2316341"/>
            <a:ext cx="972457" cy="729343"/>
          </a:xfrm>
          <a:prstGeom prst="rect">
            <a:avLst/>
          </a:prstGeom>
        </p:spPr>
      </p:pic>
    </p:spTree>
    <p:extLst>
      <p:ext uri="{BB962C8B-B14F-4D97-AF65-F5344CB8AC3E}">
        <p14:creationId xmlns:p14="http://schemas.microsoft.com/office/powerpoint/2010/main" val="1914799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326B7ECC-B3BA-4A9B-BD5E-9782B9F15B96}"/>
              </a:ext>
            </a:extLst>
          </p:cNvPr>
          <p:cNvSpPr/>
          <p:nvPr/>
        </p:nvSpPr>
        <p:spPr>
          <a:xfrm>
            <a:off x="4947098" y="1184370"/>
            <a:ext cx="3370217" cy="320475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7BBC397-C892-4E22-AFF7-7B07D3947F1E}"/>
              </a:ext>
            </a:extLst>
          </p:cNvPr>
          <p:cNvSpPr/>
          <p:nvPr/>
        </p:nvSpPr>
        <p:spPr>
          <a:xfrm>
            <a:off x="737325" y="1184370"/>
            <a:ext cx="3370217" cy="320475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1"/>
          </p:nvPr>
        </p:nvSpPr>
        <p:spPr>
          <a:xfrm>
            <a:off x="913626" y="213165"/>
            <a:ext cx="7520160" cy="646331"/>
          </a:xfrm>
        </p:spPr>
        <p:txBody>
          <a:bodyPr/>
          <a:lstStyle/>
          <a:p>
            <a:r>
              <a:rPr lang="en-US"/>
              <a:t>The recipe for success</a:t>
            </a:r>
          </a:p>
        </p:txBody>
      </p:sp>
      <p:sp>
        <p:nvSpPr>
          <p:cNvPr id="3" name="TextBox 2">
            <a:extLst>
              <a:ext uri="{FF2B5EF4-FFF2-40B4-BE49-F238E27FC236}">
                <a16:creationId xmlns:a16="http://schemas.microsoft.com/office/drawing/2014/main" id="{E88EE944-7ECB-472A-9DB0-F2233D67300D}"/>
              </a:ext>
            </a:extLst>
          </p:cNvPr>
          <p:cNvSpPr txBox="1"/>
          <p:nvPr/>
        </p:nvSpPr>
        <p:spPr>
          <a:xfrm>
            <a:off x="1314296" y="1539404"/>
            <a:ext cx="184731" cy="369332"/>
          </a:xfrm>
          <a:prstGeom prst="rect">
            <a:avLst/>
          </a:prstGeom>
          <a:noFill/>
        </p:spPr>
        <p:txBody>
          <a:bodyPr wrap="none" rtlCol="0">
            <a:spAutoFit/>
          </a:bodyPr>
          <a:lstStyle/>
          <a:p>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4313" y="2316341"/>
            <a:ext cx="972457" cy="729343"/>
          </a:xfrm>
          <a:prstGeom prst="rect">
            <a:avLst/>
          </a:prstGeom>
        </p:spPr>
      </p:pic>
      <p:sp>
        <p:nvSpPr>
          <p:cNvPr id="7" name="TextBox 6">
            <a:extLst>
              <a:ext uri="{FF2B5EF4-FFF2-40B4-BE49-F238E27FC236}">
                <a16:creationId xmlns:a16="http://schemas.microsoft.com/office/drawing/2014/main" id="{BF4A38B9-1929-4DD7-8139-00778D94FFE5}"/>
              </a:ext>
            </a:extLst>
          </p:cNvPr>
          <p:cNvSpPr txBox="1"/>
          <p:nvPr/>
        </p:nvSpPr>
        <p:spPr>
          <a:xfrm>
            <a:off x="1080285" y="3050878"/>
            <a:ext cx="1093569" cy="307777"/>
          </a:xfrm>
          <a:prstGeom prst="rect">
            <a:avLst/>
          </a:prstGeom>
          <a:noFill/>
        </p:spPr>
        <p:txBody>
          <a:bodyPr wrap="none" rtlCol="0">
            <a:spAutoFit/>
          </a:bodyPr>
          <a:lstStyle/>
          <a:p>
            <a:pPr algn="ctr"/>
            <a:r>
              <a:rPr lang="en-US" sz="1400" dirty="0">
                <a:solidFill>
                  <a:schemeClr val="accent1"/>
                </a:solidFill>
                <a:latin typeface="+mj-lt"/>
              </a:rPr>
              <a:t>THROUGHPUT</a:t>
            </a:r>
          </a:p>
        </p:txBody>
      </p:sp>
      <p:sp>
        <p:nvSpPr>
          <p:cNvPr id="19" name="Oval 18">
            <a:extLst>
              <a:ext uri="{FF2B5EF4-FFF2-40B4-BE49-F238E27FC236}">
                <a16:creationId xmlns:a16="http://schemas.microsoft.com/office/drawing/2014/main" id="{75D1EA02-8B0F-4A95-8657-74E931AB30C1}"/>
              </a:ext>
            </a:extLst>
          </p:cNvPr>
          <p:cNvSpPr/>
          <p:nvPr/>
        </p:nvSpPr>
        <p:spPr>
          <a:xfrm>
            <a:off x="1243587" y="2260812"/>
            <a:ext cx="766963" cy="766963"/>
          </a:xfrm>
          <a:prstGeom prst="ellipse">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EA54FF1-9299-4568-91E3-648B1DFCF722}"/>
              </a:ext>
            </a:extLst>
          </p:cNvPr>
          <p:cNvSpPr txBox="1"/>
          <p:nvPr/>
        </p:nvSpPr>
        <p:spPr>
          <a:xfrm>
            <a:off x="2647777" y="3050878"/>
            <a:ext cx="840423" cy="307777"/>
          </a:xfrm>
          <a:prstGeom prst="rect">
            <a:avLst/>
          </a:prstGeom>
          <a:noFill/>
        </p:spPr>
        <p:txBody>
          <a:bodyPr wrap="none" rtlCol="0">
            <a:spAutoFit/>
          </a:bodyPr>
          <a:lstStyle/>
          <a:p>
            <a:pPr algn="ctr"/>
            <a:r>
              <a:rPr lang="en-US" sz="1400" dirty="0">
                <a:solidFill>
                  <a:schemeClr val="accent1"/>
                </a:solidFill>
                <a:latin typeface="+mj-lt"/>
              </a:rPr>
              <a:t>STABILITY</a:t>
            </a:r>
          </a:p>
        </p:txBody>
      </p:sp>
      <p:sp>
        <p:nvSpPr>
          <p:cNvPr id="25" name="Oval 24">
            <a:extLst>
              <a:ext uri="{FF2B5EF4-FFF2-40B4-BE49-F238E27FC236}">
                <a16:creationId xmlns:a16="http://schemas.microsoft.com/office/drawing/2014/main" id="{F5D97520-37A8-4F35-BD16-4FBDD28952BA}"/>
              </a:ext>
            </a:extLst>
          </p:cNvPr>
          <p:cNvSpPr/>
          <p:nvPr/>
        </p:nvSpPr>
        <p:spPr>
          <a:xfrm>
            <a:off x="2684506" y="2260812"/>
            <a:ext cx="766963" cy="766963"/>
          </a:xfrm>
          <a:prstGeom prst="ellipse">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F240962-719A-46CA-8F59-83D3B90A1495}"/>
              </a:ext>
            </a:extLst>
          </p:cNvPr>
          <p:cNvSpPr txBox="1"/>
          <p:nvPr/>
        </p:nvSpPr>
        <p:spPr>
          <a:xfrm>
            <a:off x="5217867" y="2397421"/>
            <a:ext cx="1149930" cy="307777"/>
          </a:xfrm>
          <a:prstGeom prst="rect">
            <a:avLst/>
          </a:prstGeom>
          <a:noFill/>
        </p:spPr>
        <p:txBody>
          <a:bodyPr wrap="none" rtlCol="0">
            <a:spAutoFit/>
          </a:bodyPr>
          <a:lstStyle/>
          <a:p>
            <a:pPr algn="ctr"/>
            <a:r>
              <a:rPr lang="en-US" sz="1400" dirty="0">
                <a:solidFill>
                  <a:schemeClr val="accent1"/>
                </a:solidFill>
                <a:latin typeface="+mj-lt"/>
              </a:rPr>
              <a:t>PRODUCTIVITY</a:t>
            </a:r>
          </a:p>
        </p:txBody>
      </p:sp>
      <p:sp>
        <p:nvSpPr>
          <p:cNvPr id="29" name="Oval 28">
            <a:extLst>
              <a:ext uri="{FF2B5EF4-FFF2-40B4-BE49-F238E27FC236}">
                <a16:creationId xmlns:a16="http://schemas.microsoft.com/office/drawing/2014/main" id="{1CF83E44-B329-4F69-BBB2-38BB16643242}"/>
              </a:ext>
            </a:extLst>
          </p:cNvPr>
          <p:cNvSpPr/>
          <p:nvPr/>
        </p:nvSpPr>
        <p:spPr>
          <a:xfrm>
            <a:off x="5409347" y="1607355"/>
            <a:ext cx="766963" cy="766963"/>
          </a:xfrm>
          <a:prstGeom prst="ellipse">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F54EBB0-66D5-4502-85E9-9DA3C6BFB3A7}"/>
              </a:ext>
            </a:extLst>
          </p:cNvPr>
          <p:cNvSpPr txBox="1"/>
          <p:nvPr/>
        </p:nvSpPr>
        <p:spPr>
          <a:xfrm>
            <a:off x="6893797" y="2397421"/>
            <a:ext cx="1149033" cy="307777"/>
          </a:xfrm>
          <a:prstGeom prst="rect">
            <a:avLst/>
          </a:prstGeom>
          <a:noFill/>
        </p:spPr>
        <p:txBody>
          <a:bodyPr wrap="none" rtlCol="0">
            <a:spAutoFit/>
          </a:bodyPr>
          <a:lstStyle/>
          <a:p>
            <a:pPr algn="ctr"/>
            <a:r>
              <a:rPr lang="en-US" sz="1400" dirty="0">
                <a:solidFill>
                  <a:schemeClr val="accent1"/>
                </a:solidFill>
                <a:latin typeface="+mj-lt"/>
              </a:rPr>
              <a:t>PROFITABILITY</a:t>
            </a:r>
          </a:p>
        </p:txBody>
      </p:sp>
      <p:sp>
        <p:nvSpPr>
          <p:cNvPr id="33" name="Oval 32">
            <a:extLst>
              <a:ext uri="{FF2B5EF4-FFF2-40B4-BE49-F238E27FC236}">
                <a16:creationId xmlns:a16="http://schemas.microsoft.com/office/drawing/2014/main" id="{3C43B852-6BFA-40A6-8E2B-95D0A88BC246}"/>
              </a:ext>
            </a:extLst>
          </p:cNvPr>
          <p:cNvSpPr/>
          <p:nvPr/>
        </p:nvSpPr>
        <p:spPr>
          <a:xfrm>
            <a:off x="7084828" y="1607355"/>
            <a:ext cx="766963" cy="766963"/>
          </a:xfrm>
          <a:prstGeom prst="ellipse">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9B5C828-AF33-43F4-9CAD-F056BF723364}"/>
              </a:ext>
            </a:extLst>
          </p:cNvPr>
          <p:cNvSpPr txBox="1"/>
          <p:nvPr/>
        </p:nvSpPr>
        <p:spPr>
          <a:xfrm>
            <a:off x="5148657" y="3733147"/>
            <a:ext cx="1226619" cy="307777"/>
          </a:xfrm>
          <a:prstGeom prst="rect">
            <a:avLst/>
          </a:prstGeom>
          <a:noFill/>
        </p:spPr>
        <p:txBody>
          <a:bodyPr wrap="none" rtlCol="0">
            <a:spAutoFit/>
          </a:bodyPr>
          <a:lstStyle/>
          <a:p>
            <a:pPr algn="ctr"/>
            <a:r>
              <a:rPr lang="en-US" sz="1400" dirty="0">
                <a:solidFill>
                  <a:schemeClr val="accent1"/>
                </a:solidFill>
                <a:latin typeface="+mj-lt"/>
              </a:rPr>
              <a:t>MARKET SHARE</a:t>
            </a:r>
          </a:p>
        </p:txBody>
      </p:sp>
      <p:sp>
        <p:nvSpPr>
          <p:cNvPr id="37" name="Oval 36">
            <a:extLst>
              <a:ext uri="{FF2B5EF4-FFF2-40B4-BE49-F238E27FC236}">
                <a16:creationId xmlns:a16="http://schemas.microsoft.com/office/drawing/2014/main" id="{4E843DE8-0753-4CDB-81D1-2585E3568108}"/>
              </a:ext>
            </a:extLst>
          </p:cNvPr>
          <p:cNvSpPr/>
          <p:nvPr/>
        </p:nvSpPr>
        <p:spPr>
          <a:xfrm>
            <a:off x="5378482" y="2943081"/>
            <a:ext cx="766963" cy="766963"/>
          </a:xfrm>
          <a:prstGeom prst="ellipse">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8380644-2F67-4AFD-8A11-79F9E6E80B90}"/>
              </a:ext>
            </a:extLst>
          </p:cNvPr>
          <p:cNvSpPr txBox="1"/>
          <p:nvPr/>
        </p:nvSpPr>
        <p:spPr>
          <a:xfrm>
            <a:off x="6678275" y="3733147"/>
            <a:ext cx="1553182" cy="307777"/>
          </a:xfrm>
          <a:prstGeom prst="rect">
            <a:avLst/>
          </a:prstGeom>
          <a:noFill/>
        </p:spPr>
        <p:txBody>
          <a:bodyPr wrap="none" rtlCol="0">
            <a:spAutoFit/>
          </a:bodyPr>
          <a:lstStyle/>
          <a:p>
            <a:pPr algn="ctr"/>
            <a:r>
              <a:rPr lang="en-US" sz="1400" dirty="0">
                <a:solidFill>
                  <a:schemeClr val="accent1"/>
                </a:solidFill>
                <a:latin typeface="+mj-lt"/>
              </a:rPr>
              <a:t>CUST. SATISFACTION</a:t>
            </a:r>
          </a:p>
        </p:txBody>
      </p:sp>
      <p:sp>
        <p:nvSpPr>
          <p:cNvPr id="41" name="Oval 40">
            <a:extLst>
              <a:ext uri="{FF2B5EF4-FFF2-40B4-BE49-F238E27FC236}">
                <a16:creationId xmlns:a16="http://schemas.microsoft.com/office/drawing/2014/main" id="{97A1ECCD-A6DB-442C-AAE6-0925806D088C}"/>
              </a:ext>
            </a:extLst>
          </p:cNvPr>
          <p:cNvSpPr/>
          <p:nvPr/>
        </p:nvSpPr>
        <p:spPr>
          <a:xfrm>
            <a:off x="7071381" y="2943081"/>
            <a:ext cx="766963" cy="766963"/>
          </a:xfrm>
          <a:prstGeom prst="ellipse">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descr="A close up of a sign&#10;&#10;Description automatically generated">
            <a:extLst>
              <a:ext uri="{FF2B5EF4-FFF2-40B4-BE49-F238E27FC236}">
                <a16:creationId xmlns:a16="http://schemas.microsoft.com/office/drawing/2014/main" id="{C1BF258B-1460-4F5F-A511-312CFE0227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2368" y="1772062"/>
            <a:ext cx="600919" cy="450689"/>
          </a:xfrm>
          <a:prstGeom prst="rect">
            <a:avLst/>
          </a:prstGeom>
        </p:spPr>
      </p:pic>
      <p:pic>
        <p:nvPicPr>
          <p:cNvPr id="45" name="Picture 44" descr="A picture containing clock&#10;&#10;Description automatically generated">
            <a:extLst>
              <a:ext uri="{FF2B5EF4-FFF2-40B4-BE49-F238E27FC236}">
                <a16:creationId xmlns:a16="http://schemas.microsoft.com/office/drawing/2014/main" id="{9FAF59DC-17C4-4524-B69A-1183FAAD66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50715" y="1730409"/>
            <a:ext cx="626037" cy="469528"/>
          </a:xfrm>
          <a:prstGeom prst="rect">
            <a:avLst/>
          </a:prstGeom>
        </p:spPr>
      </p:pic>
      <p:pic>
        <p:nvPicPr>
          <p:cNvPr id="47" name="Picture 46" descr="A picture containing drawing, light, window&#10;&#10;Description automatically generated">
            <a:extLst>
              <a:ext uri="{FF2B5EF4-FFF2-40B4-BE49-F238E27FC236}">
                <a16:creationId xmlns:a16="http://schemas.microsoft.com/office/drawing/2014/main" id="{4979DF07-4EB4-482D-8190-33EBF39812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20756" y="3079365"/>
            <a:ext cx="664706" cy="498529"/>
          </a:xfrm>
          <a:prstGeom prst="rect">
            <a:avLst/>
          </a:prstGeom>
        </p:spPr>
      </p:pic>
      <p:pic>
        <p:nvPicPr>
          <p:cNvPr id="51" name="Picture 50" descr="A picture containing object, light&#10;&#10;Description automatically generated">
            <a:extLst>
              <a:ext uri="{FF2B5EF4-FFF2-40B4-BE49-F238E27FC236}">
                <a16:creationId xmlns:a16="http://schemas.microsoft.com/office/drawing/2014/main" id="{950C6D5D-6CDF-49E6-B649-815848B71F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60187" y="3074041"/>
            <a:ext cx="618392" cy="463794"/>
          </a:xfrm>
          <a:prstGeom prst="rect">
            <a:avLst/>
          </a:prstGeom>
        </p:spPr>
      </p:pic>
      <p:pic>
        <p:nvPicPr>
          <p:cNvPr id="53" name="Picture 52" descr="A picture containing cup, mug, glass&#10;&#10;Description automatically generated">
            <a:extLst>
              <a:ext uri="{FF2B5EF4-FFF2-40B4-BE49-F238E27FC236}">
                <a16:creationId xmlns:a16="http://schemas.microsoft.com/office/drawing/2014/main" id="{55F1676B-873B-49C1-BF58-BADCC07B583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8983" y="2436136"/>
            <a:ext cx="536169" cy="402127"/>
          </a:xfrm>
          <a:prstGeom prst="rect">
            <a:avLst/>
          </a:prstGeom>
        </p:spPr>
      </p:pic>
      <p:pic>
        <p:nvPicPr>
          <p:cNvPr id="55" name="Picture 54" descr="A picture containing drawing, shirt&#10;&#10;Description automatically generated">
            <a:extLst>
              <a:ext uri="{FF2B5EF4-FFF2-40B4-BE49-F238E27FC236}">
                <a16:creationId xmlns:a16="http://schemas.microsoft.com/office/drawing/2014/main" id="{FDBCF604-6F69-482A-9D2B-4C624508AD1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42243" y="2379774"/>
            <a:ext cx="665347" cy="499010"/>
          </a:xfrm>
          <a:prstGeom prst="rect">
            <a:avLst/>
          </a:prstGeom>
        </p:spPr>
      </p:pic>
      <p:sp>
        <p:nvSpPr>
          <p:cNvPr id="21" name="TextBox 20">
            <a:extLst>
              <a:ext uri="{FF2B5EF4-FFF2-40B4-BE49-F238E27FC236}">
                <a16:creationId xmlns:a16="http://schemas.microsoft.com/office/drawing/2014/main" id="{FF66AF2C-E228-4A27-B2B0-F155E455C710}"/>
              </a:ext>
            </a:extLst>
          </p:cNvPr>
          <p:cNvSpPr txBox="1"/>
          <p:nvPr/>
        </p:nvSpPr>
        <p:spPr>
          <a:xfrm>
            <a:off x="7221492" y="3326562"/>
            <a:ext cx="1922508" cy="1754326"/>
          </a:xfrm>
          <a:prstGeom prst="rect">
            <a:avLst/>
          </a:prstGeom>
          <a:solidFill>
            <a:srgbClr val="FFFF00"/>
          </a:solidFill>
        </p:spPr>
        <p:txBody>
          <a:bodyPr wrap="square" rtlCol="0">
            <a:spAutoFit/>
          </a:bodyPr>
          <a:lstStyle/>
          <a:p>
            <a:r>
              <a:rPr lang="en-US" sz="900" dirty="0">
                <a:solidFill>
                  <a:schemeClr val="bg2">
                    <a:lumMod val="10000"/>
                  </a:schemeClr>
                </a:solidFill>
              </a:rPr>
              <a:t>TODO:  Cassidy to replace icons and be consistent with earlier slides</a:t>
            </a:r>
          </a:p>
          <a:p>
            <a:endParaRPr lang="en-US" sz="900" dirty="0">
              <a:solidFill>
                <a:schemeClr val="bg2">
                  <a:lumMod val="10000"/>
                </a:schemeClr>
              </a:solidFill>
            </a:endParaRPr>
          </a:p>
          <a:p>
            <a:r>
              <a:rPr lang="en-US" sz="900" dirty="0">
                <a:solidFill>
                  <a:schemeClr val="bg2">
                    <a:lumMod val="10000"/>
                  </a:schemeClr>
                </a:solidFill>
              </a:rPr>
              <a:t>CSB: I ended up not using icons in slides 6 and 11 (where we were going to coordinate), so I just created a consistent look and feel with slide 4. Let me know if there’s something further we want to do here.</a:t>
            </a:r>
          </a:p>
        </p:txBody>
      </p:sp>
    </p:spTree>
    <p:extLst>
      <p:ext uri="{BB962C8B-B14F-4D97-AF65-F5344CB8AC3E}">
        <p14:creationId xmlns:p14="http://schemas.microsoft.com/office/powerpoint/2010/main" val="2309873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people standing in front of a crowd posing for the camera&#10;&#10;Description automatically generated">
            <a:extLst>
              <a:ext uri="{FF2B5EF4-FFF2-40B4-BE49-F238E27FC236}">
                <a16:creationId xmlns:a16="http://schemas.microsoft.com/office/drawing/2014/main" id="{89C63723-437E-4C2C-B0DE-DA467B1CB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3814">
            <a:off x="4928774" y="1467494"/>
            <a:ext cx="4085193" cy="2489328"/>
          </a:xfrm>
          <a:prstGeom prst="rect">
            <a:avLst/>
          </a:prstGeom>
        </p:spPr>
      </p:pic>
      <p:sp>
        <p:nvSpPr>
          <p:cNvPr id="2" name="Text Placeholder 1"/>
          <p:cNvSpPr>
            <a:spLocks noGrp="1"/>
          </p:cNvSpPr>
          <p:nvPr>
            <p:ph type="body" sz="quarter" idx="11"/>
          </p:nvPr>
        </p:nvSpPr>
        <p:spPr>
          <a:xfrm>
            <a:off x="913626" y="213165"/>
            <a:ext cx="7520160" cy="646331"/>
          </a:xfrm>
        </p:spPr>
        <p:txBody>
          <a:bodyPr/>
          <a:lstStyle/>
          <a:p>
            <a:r>
              <a:rPr lang="en-US" dirty="0"/>
              <a:t>THANKS</a:t>
            </a:r>
          </a:p>
        </p:txBody>
      </p:sp>
      <p:pic>
        <p:nvPicPr>
          <p:cNvPr id="12" name="Picture 11" descr="A group of people standing in front of a crowd&#10;&#10;Description automatically generated">
            <a:extLst>
              <a:ext uri="{FF2B5EF4-FFF2-40B4-BE49-F238E27FC236}">
                <a16:creationId xmlns:a16="http://schemas.microsoft.com/office/drawing/2014/main" id="{5E2405A5-0262-4EDA-91D1-C89FDDC0AD4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73" t="31449" r="4103" b="18693"/>
          <a:stretch/>
        </p:blipFill>
        <p:spPr>
          <a:xfrm>
            <a:off x="155539" y="1292669"/>
            <a:ext cx="4740007" cy="1447739"/>
          </a:xfrm>
          <a:prstGeom prst="rect">
            <a:avLst/>
          </a:prstGeom>
        </p:spPr>
      </p:pic>
      <p:pic>
        <p:nvPicPr>
          <p:cNvPr id="18" name="Picture 17" descr="A person wearing a suit and tie smiling at the camera&#10;&#10;Description automatically generated">
            <a:extLst>
              <a:ext uri="{FF2B5EF4-FFF2-40B4-BE49-F238E27FC236}">
                <a16:creationId xmlns:a16="http://schemas.microsoft.com/office/drawing/2014/main" id="{FEB2B1A6-56F6-489A-AB2B-BF4EE66B777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2905" t="3662" r="5562" b="16386"/>
          <a:stretch/>
        </p:blipFill>
        <p:spPr>
          <a:xfrm>
            <a:off x="9506323" y="373003"/>
            <a:ext cx="1031269" cy="1264085"/>
          </a:xfrm>
          <a:prstGeom prst="rect">
            <a:avLst/>
          </a:prstGeom>
        </p:spPr>
      </p:pic>
      <p:pic>
        <p:nvPicPr>
          <p:cNvPr id="20" name="Picture 19" descr="A person wearing a suit and tie smiling at the camera&#10;&#10;Description automatically generated">
            <a:extLst>
              <a:ext uri="{FF2B5EF4-FFF2-40B4-BE49-F238E27FC236}">
                <a16:creationId xmlns:a16="http://schemas.microsoft.com/office/drawing/2014/main" id="{12EC41AD-27E2-4B98-AE49-8E3FBBBE6430}"/>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10868" r="7544" b="15421"/>
          <a:stretch/>
        </p:blipFill>
        <p:spPr>
          <a:xfrm>
            <a:off x="9473836" y="1637088"/>
            <a:ext cx="974558" cy="1368532"/>
          </a:xfrm>
          <a:prstGeom prst="rect">
            <a:avLst/>
          </a:prstGeom>
        </p:spPr>
      </p:pic>
      <p:sp>
        <p:nvSpPr>
          <p:cNvPr id="34" name="Rectangle 33">
            <a:extLst>
              <a:ext uri="{FF2B5EF4-FFF2-40B4-BE49-F238E27FC236}">
                <a16:creationId xmlns:a16="http://schemas.microsoft.com/office/drawing/2014/main" id="{DDAF6720-29B4-4392-98E4-0C6B0EBEE20C}"/>
              </a:ext>
            </a:extLst>
          </p:cNvPr>
          <p:cNvSpPr/>
          <p:nvPr/>
        </p:nvSpPr>
        <p:spPr>
          <a:xfrm>
            <a:off x="9545046" y="3426641"/>
            <a:ext cx="2133433" cy="369332"/>
          </a:xfrm>
          <a:prstGeom prst="rect">
            <a:avLst/>
          </a:prstGeom>
        </p:spPr>
        <p:txBody>
          <a:bodyPr wrap="square">
            <a:spAutoFit/>
          </a:bodyPr>
          <a:lstStyle/>
          <a:p>
            <a:pPr lvl="0">
              <a:defRPr/>
            </a:pPr>
            <a:r>
              <a:rPr lang="en-US" b="1" dirty="0">
                <a:solidFill>
                  <a:schemeClr val="accent1">
                    <a:lumMod val="50000"/>
                  </a:schemeClr>
                </a:solidFill>
                <a:latin typeface="+mj-lt"/>
              </a:rPr>
              <a:t>Shape a Better World!</a:t>
            </a:r>
          </a:p>
        </p:txBody>
      </p:sp>
      <p:sp>
        <p:nvSpPr>
          <p:cNvPr id="36" name="TextBox 35">
            <a:extLst>
              <a:ext uri="{FF2B5EF4-FFF2-40B4-BE49-F238E27FC236}">
                <a16:creationId xmlns:a16="http://schemas.microsoft.com/office/drawing/2014/main" id="{04972375-0E37-4CB4-AD15-FA6CECB26050}"/>
              </a:ext>
            </a:extLst>
          </p:cNvPr>
          <p:cNvSpPr txBox="1"/>
          <p:nvPr/>
        </p:nvSpPr>
        <p:spPr>
          <a:xfrm>
            <a:off x="7371973" y="4745669"/>
            <a:ext cx="1627369" cy="369332"/>
          </a:xfrm>
          <a:prstGeom prst="rect">
            <a:avLst/>
          </a:prstGeom>
          <a:noFill/>
        </p:spPr>
        <p:txBody>
          <a:bodyPr wrap="none" rtlCol="0">
            <a:spAutoFit/>
          </a:bodyPr>
          <a:lstStyle/>
          <a:p>
            <a:r>
              <a:rPr lang="en-US" b="1" dirty="0">
                <a:solidFill>
                  <a:schemeClr val="tx2"/>
                </a:solidFill>
              </a:rPr>
              <a:t>KEN: TODO</a:t>
            </a:r>
          </a:p>
        </p:txBody>
      </p:sp>
      <p:sp>
        <p:nvSpPr>
          <p:cNvPr id="3" name="TextBox 2">
            <a:extLst>
              <a:ext uri="{FF2B5EF4-FFF2-40B4-BE49-F238E27FC236}">
                <a16:creationId xmlns:a16="http://schemas.microsoft.com/office/drawing/2014/main" id="{34F04116-03C9-463C-A1F9-8FFF5B86C586}"/>
              </a:ext>
            </a:extLst>
          </p:cNvPr>
          <p:cNvSpPr txBox="1"/>
          <p:nvPr/>
        </p:nvSpPr>
        <p:spPr>
          <a:xfrm>
            <a:off x="3934292" y="-98830"/>
            <a:ext cx="1922508" cy="1892826"/>
          </a:xfrm>
          <a:prstGeom prst="rect">
            <a:avLst/>
          </a:prstGeom>
          <a:solidFill>
            <a:srgbClr val="FFFF00"/>
          </a:solidFill>
        </p:spPr>
        <p:txBody>
          <a:bodyPr wrap="square" rtlCol="0">
            <a:spAutoFit/>
          </a:bodyPr>
          <a:lstStyle/>
          <a:p>
            <a:r>
              <a:rPr lang="en-US" sz="900" dirty="0">
                <a:solidFill>
                  <a:schemeClr val="bg2">
                    <a:lumMod val="10000"/>
                  </a:schemeClr>
                </a:solidFill>
              </a:rPr>
              <a:t>We should refresh this with a new set of pictures.</a:t>
            </a:r>
          </a:p>
          <a:p>
            <a:endParaRPr lang="en-US" sz="900" dirty="0">
              <a:solidFill>
                <a:schemeClr val="bg2">
                  <a:lumMod val="10000"/>
                </a:schemeClr>
              </a:solidFill>
            </a:endParaRPr>
          </a:p>
          <a:p>
            <a:r>
              <a:rPr lang="en-US" sz="900" dirty="0">
                <a:solidFill>
                  <a:schemeClr val="bg2">
                    <a:lumMod val="10000"/>
                  </a:schemeClr>
                </a:solidFill>
              </a:rPr>
              <a:t>KMK Thought:  We have headshots of key leaders in Scott’s organization.  I think we should use the headshots of the key leaders (Morrison, Barr, </a:t>
            </a:r>
            <a:r>
              <a:rPr lang="en-US" sz="900" dirty="0" err="1">
                <a:solidFill>
                  <a:schemeClr val="bg2">
                    <a:lumMod val="10000"/>
                  </a:schemeClr>
                </a:solidFill>
              </a:rPr>
              <a:t>VanHaren</a:t>
            </a:r>
            <a:r>
              <a:rPr lang="en-US" sz="900" dirty="0">
                <a:solidFill>
                  <a:schemeClr val="bg2">
                    <a:lumMod val="10000"/>
                  </a:schemeClr>
                </a:solidFill>
              </a:rPr>
              <a:t>, Clark) and we should have two group shots (the big one from Omaha on this slide, another big one of Bangalore).</a:t>
            </a:r>
          </a:p>
        </p:txBody>
      </p:sp>
      <p:pic>
        <p:nvPicPr>
          <p:cNvPr id="4" name="Picture 3" descr="A person wearing glasses and looking at the camera&#10;&#10;Description automatically generated">
            <a:extLst>
              <a:ext uri="{FF2B5EF4-FFF2-40B4-BE49-F238E27FC236}">
                <a16:creationId xmlns:a16="http://schemas.microsoft.com/office/drawing/2014/main" id="{A4192CEA-F8A3-4852-92AA-B5FD7BF2A720}"/>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273" b="99818" l="1770" r="95354">
                        <a14:foregroundMark x1="41593" y1="86909" x2="41593" y2="86909"/>
                        <a14:foregroundMark x1="79646" y1="88182" x2="73230" y2="69818"/>
                        <a14:foregroundMark x1="73230" y1="69818" x2="52212" y2="61091"/>
                        <a14:foregroundMark x1="52212" y1="61091" x2="30973" y2="61818"/>
                        <a14:foregroundMark x1="30973" y1="61818" x2="12389" y2="69818"/>
                        <a14:foregroundMark x1="12389" y1="69818" x2="1991" y2="80727"/>
                        <a14:foregroundMark x1="1991" y1="80727" x2="3097" y2="86182"/>
                        <a14:foregroundMark x1="88717" y1="94545" x2="9292" y2="98000"/>
                        <a14:foregroundMark x1="56195" y1="9273" x2="47124" y2="9636"/>
                        <a14:foregroundMark x1="94469" y1="87636" x2="95354" y2="99818"/>
                      </a14:backgroundRemoval>
                    </a14:imgEffect>
                    <a14:imgEffect>
                      <a14:brightnessContrast bright="24000" contrast="35000"/>
                    </a14:imgEffect>
                  </a14:imgLayer>
                </a14:imgProps>
              </a:ext>
              <a:ext uri="{28A0092B-C50C-407E-A947-70E740481C1C}">
                <a14:useLocalDpi xmlns:a14="http://schemas.microsoft.com/office/drawing/2010/main" val="0"/>
              </a:ext>
            </a:extLst>
          </a:blip>
          <a:srcRect l="11270" t="2054" r="11751" b="16600"/>
          <a:stretch/>
        </p:blipFill>
        <p:spPr>
          <a:xfrm>
            <a:off x="475739" y="2948246"/>
            <a:ext cx="932820" cy="1199475"/>
          </a:xfrm>
          <a:prstGeom prst="rect">
            <a:avLst/>
          </a:prstGeom>
        </p:spPr>
      </p:pic>
      <p:pic>
        <p:nvPicPr>
          <p:cNvPr id="9" name="Picture 8">
            <a:extLst>
              <a:ext uri="{FF2B5EF4-FFF2-40B4-BE49-F238E27FC236}">
                <a16:creationId xmlns:a16="http://schemas.microsoft.com/office/drawing/2014/main" id="{3D97133D-4523-43A0-BE6C-6B87EC266D8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5376" b="97581" l="1014" r="96622">
                        <a14:foregroundMark x1="3378" y1="86559" x2="26014" y2="83333"/>
                        <a14:foregroundMark x1="26014" y1="83333" x2="64527" y2="88172"/>
                        <a14:foregroundMark x1="64527" y1="88172" x2="96622" y2="96774"/>
                        <a14:foregroundMark x1="10473" y1="96237" x2="50000" y2="99462"/>
                        <a14:foregroundMark x1="50000" y1="99462" x2="79054" y2="94892"/>
                        <a14:foregroundMark x1="79054" y1="94892" x2="61149" y2="96505"/>
                        <a14:foregroundMark x1="61149" y1="96505" x2="59122" y2="98118"/>
                        <a14:foregroundMark x1="12500" y1="74462" x2="1351" y2="92473"/>
                        <a14:foregroundMark x1="67230" y1="5914" x2="54730" y2="5376"/>
                      </a14:backgroundRemoval>
                    </a14:imgEffect>
                    <a14:imgEffect>
                      <a14:saturation sat="0"/>
                    </a14:imgEffect>
                    <a14:imgEffect>
                      <a14:brightnessContrast bright="20000" contrast="15000"/>
                    </a14:imgEffect>
                  </a14:imgLayer>
                </a14:imgProps>
              </a:ext>
            </a:extLst>
          </a:blip>
          <a:srcRect b="5446"/>
          <a:stretch/>
        </p:blipFill>
        <p:spPr>
          <a:xfrm>
            <a:off x="3115920" y="3060368"/>
            <a:ext cx="935192" cy="1111307"/>
          </a:xfrm>
          <a:prstGeom prst="rect">
            <a:avLst/>
          </a:prstGeom>
        </p:spPr>
      </p:pic>
      <p:pic>
        <p:nvPicPr>
          <p:cNvPr id="6" name="Picture 5" descr="A person wearing glasses and looking at the camera&#10;&#10;Description automatically generated">
            <a:extLst>
              <a:ext uri="{FF2B5EF4-FFF2-40B4-BE49-F238E27FC236}">
                <a16:creationId xmlns:a16="http://schemas.microsoft.com/office/drawing/2014/main" id="{86B81EE7-C767-4B98-9376-D276427B2F46}"/>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8118" b="97048" l="2169" r="98313">
                        <a14:foregroundMark x1="31807" y1="73616" x2="16145" y2="81550"/>
                        <a14:foregroundMark x1="16145" y1="81550" x2="2169" y2="95572"/>
                        <a14:foregroundMark x1="69639" y1="66236" x2="71325" y2="81550"/>
                        <a14:foregroundMark x1="71325" y1="81550" x2="91566" y2="84133"/>
                        <a14:foregroundMark x1="91566" y1="84133" x2="80964" y2="97048"/>
                        <a14:foregroundMark x1="80964" y1="97048" x2="21928" y2="91882"/>
                        <a14:foregroundMark x1="47711" y1="8672" x2="47711" y2="8672"/>
                        <a14:foregroundMark x1="39036" y1="43358" x2="39036" y2="43358"/>
                        <a14:foregroundMark x1="94458" y1="81365" x2="94458" y2="81365"/>
                        <a14:foregroundMark x1="98554" y1="83764" x2="98554" y2="83764"/>
                        <a14:foregroundMark x1="50120" y1="8118" x2="50120" y2="8118"/>
                        <a14:foregroundMark x1="29157" y1="53137" x2="29157" y2="53137"/>
                        <a14:backgroundMark x1="70843" y1="59963" x2="70843" y2="59963"/>
                        <a14:backgroundMark x1="78313" y1="50369" x2="78313" y2="50369"/>
                        <a14:backgroundMark x1="80723" y1="37085" x2="80723" y2="37085"/>
                        <a14:backgroundMark x1="25783" y1="52214" x2="25783" y2="52214"/>
                      </a14:backgroundRemoval>
                    </a14:imgEffect>
                    <a14:imgEffect>
                      <a14:brightnessContrast bright="24000" contrast="25000"/>
                    </a14:imgEffect>
                  </a14:imgLayer>
                </a14:imgProps>
              </a:ext>
              <a:ext uri="{28A0092B-C50C-407E-A947-70E740481C1C}">
                <a14:useLocalDpi xmlns:a14="http://schemas.microsoft.com/office/drawing/2010/main" val="0"/>
              </a:ext>
            </a:extLst>
          </a:blip>
          <a:stretch>
            <a:fillRect/>
          </a:stretch>
        </p:blipFill>
        <p:spPr>
          <a:xfrm>
            <a:off x="2170928" y="2962207"/>
            <a:ext cx="974558" cy="1272795"/>
          </a:xfrm>
          <a:prstGeom prst="rect">
            <a:avLst/>
          </a:prstGeom>
        </p:spPr>
      </p:pic>
      <p:pic>
        <p:nvPicPr>
          <p:cNvPr id="7" name="Picture 6" descr="A person smiling for the camera&#10;&#10;Description automatically generated">
            <a:extLst>
              <a:ext uri="{FF2B5EF4-FFF2-40B4-BE49-F238E27FC236}">
                <a16:creationId xmlns:a16="http://schemas.microsoft.com/office/drawing/2014/main" id="{6C77EBFA-1885-425E-B945-2FA1077F8B80}"/>
              </a:ext>
            </a:extLst>
          </p:cNvPr>
          <p:cNvPicPr>
            <a:picLocks noChangeAspect="1"/>
          </p:cNvPicPr>
          <p:nvPr/>
        </p:nvPicPr>
        <p:blipFill>
          <a:blip r:embed="rId15" cstate="print">
            <a:extLst>
              <a:ext uri="{BEBA8EAE-BF5A-486C-A8C5-ECC9F3942E4B}">
                <a14:imgProps xmlns:a14="http://schemas.microsoft.com/office/drawing/2010/main">
                  <a14:imgLayer r:embed="rId16">
                    <a14:imgEffect>
                      <a14:backgroundRemoval t="9462" b="99629" l="480" r="99520">
                        <a14:foregroundMark x1="54676" y1="59555" x2="40288" y2="55659"/>
                        <a14:foregroundMark x1="13189" y1="94620" x2="58993" y2="93506"/>
                        <a14:foregroundMark x1="58993" y1="93506" x2="78897" y2="94434"/>
                        <a14:foregroundMark x1="78897" y1="94434" x2="85851" y2="94249"/>
                        <a14:foregroundMark x1="7194" y1="92764" x2="27338" y2="99814"/>
                        <a14:foregroundMark x1="27338" y1="99814" x2="67866" y2="97588"/>
                        <a14:foregroundMark x1="67866" y1="97588" x2="81295" y2="97588"/>
                        <a14:foregroundMark x1="5516" y1="91095" x2="719" y2="92208"/>
                        <a14:foregroundMark x1="93285" y1="82189" x2="99281" y2="99814"/>
                        <a14:foregroundMark x1="99281" y1="99814" x2="99281" y2="99814"/>
                        <a14:foregroundMark x1="95444" y1="79777" x2="99520" y2="89239"/>
                        <a14:foregroundMark x1="53237" y1="10204" x2="34532" y2="15213"/>
                        <a14:foregroundMark x1="34532" y1="15213" x2="29976" y2="18367"/>
                      </a14:backgroundRemoval>
                    </a14:imgEffect>
                    <a14:imgEffect>
                      <a14:brightnessContrast bright="24000" contrast="35000"/>
                    </a14:imgEffect>
                  </a14:imgLayer>
                </a14:imgProps>
              </a:ext>
              <a:ext uri="{28A0092B-C50C-407E-A947-70E740481C1C}">
                <a14:useLocalDpi xmlns:a14="http://schemas.microsoft.com/office/drawing/2010/main" val="0"/>
              </a:ext>
            </a:extLst>
          </a:blip>
          <a:stretch>
            <a:fillRect/>
          </a:stretch>
        </p:blipFill>
        <p:spPr>
          <a:xfrm>
            <a:off x="1398645" y="2936989"/>
            <a:ext cx="932820" cy="1205731"/>
          </a:xfrm>
          <a:prstGeom prst="rect">
            <a:avLst/>
          </a:prstGeom>
        </p:spPr>
      </p:pic>
      <p:pic>
        <p:nvPicPr>
          <p:cNvPr id="5" name="Picture 4" descr="A person wearing a suit and tie smiling at the camera&#10;&#10;Description automatically generated">
            <a:extLst>
              <a:ext uri="{FF2B5EF4-FFF2-40B4-BE49-F238E27FC236}">
                <a16:creationId xmlns:a16="http://schemas.microsoft.com/office/drawing/2014/main" id="{C9E69F4E-B43D-4D5A-9BA1-96F4ED5E24B0}"/>
              </a:ext>
            </a:extLst>
          </p:cNvPr>
          <p:cNvPicPr>
            <a:picLocks noChangeAspect="1"/>
          </p:cNvPicPr>
          <p:nvPr/>
        </p:nvPicPr>
        <p:blipFill>
          <a:blip r:embed="rId17" cstate="print">
            <a:extLst>
              <a:ext uri="{BEBA8EAE-BF5A-486C-A8C5-ECC9F3942E4B}">
                <a14:imgProps xmlns:a14="http://schemas.microsoft.com/office/drawing/2010/main">
                  <a14:imgLayer r:embed="rId18">
                    <a14:imgEffect>
                      <a14:backgroundRemoval t="2555" b="99818" l="1595" r="92483">
                        <a14:foregroundMark x1="47608" y1="52920" x2="45330" y2="83212"/>
                        <a14:foregroundMark x1="45330" y1="83212" x2="48519" y2="99818"/>
                        <a14:foregroundMark x1="72210" y1="64234" x2="72210" y2="64234"/>
                        <a14:foregroundMark x1="79727" y1="93613" x2="79727" y2="93613"/>
                        <a14:foregroundMark x1="92483" y1="98358" x2="71526" y2="90511"/>
                        <a14:foregroundMark x1="71526" y1="90511" x2="54214" y2="89234"/>
                        <a14:foregroundMark x1="3645" y1="97263" x2="2050" y2="86679"/>
                        <a14:foregroundMark x1="66515" y1="90146" x2="46925" y2="93613"/>
                        <a14:foregroundMark x1="57175" y1="41058" x2="57403" y2="56752"/>
                        <a14:foregroundMark x1="64920" y1="11679" x2="47380" y2="7299"/>
                        <a14:foregroundMark x1="47380" y1="7299" x2="45103" y2="7482"/>
                        <a14:foregroundMark x1="45103" y1="29927" x2="42369" y2="45620"/>
                        <a14:foregroundMark x1="58087" y1="6752" x2="69248" y2="14234"/>
                        <a14:foregroundMark x1="76082" y1="13321" x2="57403" y2="5292"/>
                        <a14:foregroundMark x1="57403" y1="5292" x2="38269" y2="7664"/>
                        <a14:foregroundMark x1="38269" y1="7664" x2="25513" y2="15511"/>
                        <a14:foregroundMark x1="80410" y1="36861" x2="79954" y2="22993"/>
                        <a14:foregroundMark x1="79954" y1="22993" x2="73349" y2="11861"/>
                        <a14:foregroundMark x1="53759" y1="2555" x2="45786" y2="2737"/>
                        <a14:foregroundMark x1="75626" y1="12774" x2="71526" y2="7482"/>
                        <a14:foregroundMark x1="80866" y1="29197" x2="78815" y2="14416"/>
                        <a14:foregroundMark x1="78815" y1="14416" x2="70159" y2="10401"/>
                        <a14:foregroundMark x1="76310" y1="14051" x2="74715" y2="14599"/>
                        <a14:foregroundMark x1="27107" y1="64964" x2="27107" y2="64964"/>
                        <a14:foregroundMark x1="30068" y1="67518" x2="28246" y2="65876"/>
                        <a14:foregroundMark x1="77648" y1="60584" x2="78588" y2="58577"/>
                        <a14:foregroundMark x1="77392" y1="61131" x2="77648" y2="60584"/>
                        <a14:foregroundMark x1="77306" y1="61314" x2="77392" y2="61131"/>
                        <a14:foregroundMark x1="77221" y1="61496" x2="77306" y2="61314"/>
                        <a14:foregroundMark x1="78051" y1="61314" x2="78168" y2="61537"/>
                        <a14:foregroundMark x1="77955" y1="61131" x2="78051" y2="61314"/>
                        <a14:foregroundMark x1="77669" y1="60584" x2="77955" y2="61131"/>
                        <a14:foregroundMark x1="75854" y1="57117" x2="77669" y2="60584"/>
                        <a14:backgroundMark x1="77677" y1="62774" x2="77677" y2="62774"/>
                        <a14:backgroundMark x1="78815" y1="61861" x2="78815" y2="61861"/>
                        <a14:backgroundMark x1="77904" y1="62226" x2="77904" y2="62226"/>
                        <a14:backgroundMark x1="79043" y1="62774" x2="79043" y2="62774"/>
                        <a14:backgroundMark x1="77904" y1="62409" x2="77904" y2="62409"/>
                        <a14:backgroundMark x1="78588" y1="62226" x2="78588" y2="62226"/>
                        <a14:backgroundMark x1="78360" y1="62774" x2="78360" y2="62774"/>
                        <a14:backgroundMark x1="78360" y1="62774" x2="78360" y2="62774"/>
                        <a14:backgroundMark x1="77221" y1="63504" x2="79727" y2="60219"/>
                        <a14:backgroundMark x1="77449" y1="62774" x2="80638" y2="59854"/>
                        <a14:backgroundMark x1="78588" y1="61131" x2="78588" y2="61131"/>
                        <a14:backgroundMark x1="78132" y1="60584" x2="78132" y2="60584"/>
                        <a14:backgroundMark x1="77904" y1="62044" x2="77904" y2="62044"/>
                        <a14:backgroundMark x1="78132" y1="61496" x2="78132" y2="61496"/>
                        <a14:backgroundMark x1="78132" y1="61496" x2="78132" y2="61496"/>
                        <a14:backgroundMark x1="77677" y1="61314" x2="77677" y2="61314"/>
                        <a14:backgroundMark x1="78132" y1="61131" x2="78132" y2="61131"/>
                        <a14:backgroundMark x1="78588" y1="61496" x2="78588" y2="61496"/>
                        <a14:backgroundMark x1="77904" y1="62044" x2="77904" y2="62044"/>
                        <a14:backgroundMark x1="78132" y1="61861" x2="78132" y2="61861"/>
                        <a14:backgroundMark x1="5923" y1="22628" x2="5923" y2="22628"/>
                        <a14:backgroundMark x1="11162" y1="67883" x2="228" y2="21350"/>
                      </a14:backgroundRemoval>
                    </a14:imgEffect>
                    <a14:imgEffect>
                      <a14:brightnessContrast bright="24000" contrast="35000"/>
                    </a14:imgEffect>
                  </a14:imgLayer>
                </a14:imgProps>
              </a:ext>
              <a:ext uri="{28A0092B-C50C-407E-A947-70E740481C1C}">
                <a14:useLocalDpi xmlns:a14="http://schemas.microsoft.com/office/drawing/2010/main" val="0"/>
              </a:ext>
            </a:extLst>
          </a:blip>
          <a:stretch>
            <a:fillRect/>
          </a:stretch>
        </p:blipFill>
        <p:spPr>
          <a:xfrm>
            <a:off x="4040759" y="3060369"/>
            <a:ext cx="890262" cy="1111306"/>
          </a:xfrm>
          <a:prstGeom prst="rect">
            <a:avLst/>
          </a:prstGeom>
        </p:spPr>
      </p:pic>
      <p:sp>
        <p:nvSpPr>
          <p:cNvPr id="8" name="TextBox 7">
            <a:extLst>
              <a:ext uri="{FF2B5EF4-FFF2-40B4-BE49-F238E27FC236}">
                <a16:creationId xmlns:a16="http://schemas.microsoft.com/office/drawing/2014/main" id="{665ACAB1-D4BA-48F9-AC4E-E486F254B930}"/>
              </a:ext>
            </a:extLst>
          </p:cNvPr>
          <p:cNvSpPr txBox="1"/>
          <p:nvPr/>
        </p:nvSpPr>
        <p:spPr>
          <a:xfrm rot="19897048">
            <a:off x="3712453" y="3902708"/>
            <a:ext cx="1922508" cy="507831"/>
          </a:xfrm>
          <a:prstGeom prst="rect">
            <a:avLst/>
          </a:prstGeom>
          <a:solidFill>
            <a:srgbClr val="FFFF00"/>
          </a:solidFill>
        </p:spPr>
        <p:txBody>
          <a:bodyPr wrap="square" rtlCol="0">
            <a:spAutoFit/>
          </a:bodyPr>
          <a:lstStyle/>
          <a:p>
            <a:endParaRPr lang="en-US" sz="900" dirty="0">
              <a:solidFill>
                <a:schemeClr val="bg2">
                  <a:lumMod val="10000"/>
                </a:schemeClr>
              </a:solidFill>
            </a:endParaRPr>
          </a:p>
          <a:p>
            <a:r>
              <a:rPr lang="en-US" sz="900" dirty="0">
                <a:solidFill>
                  <a:schemeClr val="bg2">
                    <a:lumMod val="10000"/>
                  </a:schemeClr>
                </a:solidFill>
              </a:rPr>
              <a:t>We should add Ken Heatherly in here.</a:t>
            </a:r>
          </a:p>
        </p:txBody>
      </p:sp>
    </p:spTree>
    <p:extLst>
      <p:ext uri="{BB962C8B-B14F-4D97-AF65-F5344CB8AC3E}">
        <p14:creationId xmlns:p14="http://schemas.microsoft.com/office/powerpoint/2010/main" val="1150512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AED5AC-7A12-4CE8-9169-C143D77C9AAA}"/>
              </a:ext>
            </a:extLst>
          </p:cNvPr>
          <p:cNvSpPr>
            <a:spLocks noGrp="1"/>
          </p:cNvSpPr>
          <p:nvPr>
            <p:ph type="body" sz="quarter" idx="11"/>
          </p:nvPr>
        </p:nvSpPr>
        <p:spPr>
          <a:xfrm>
            <a:off x="914830" y="29712"/>
            <a:ext cx="7520160" cy="461665"/>
          </a:xfrm>
        </p:spPr>
        <p:txBody>
          <a:bodyPr/>
          <a:lstStyle/>
          <a:p>
            <a:r>
              <a:rPr lang="en-US" sz="2400"/>
              <a:t>Help We Are looking for</a:t>
            </a:r>
          </a:p>
        </p:txBody>
      </p:sp>
      <p:sp>
        <p:nvSpPr>
          <p:cNvPr id="3" name="TextBox 2">
            <a:extLst>
              <a:ext uri="{FF2B5EF4-FFF2-40B4-BE49-F238E27FC236}">
                <a16:creationId xmlns:a16="http://schemas.microsoft.com/office/drawing/2014/main" id="{E3A738ED-4A05-468B-940D-9E60B83C9D58}"/>
              </a:ext>
            </a:extLst>
          </p:cNvPr>
          <p:cNvSpPr txBox="1"/>
          <p:nvPr/>
        </p:nvSpPr>
        <p:spPr>
          <a:xfrm flipH="1">
            <a:off x="-11216" y="550661"/>
            <a:ext cx="9166432" cy="4219529"/>
          </a:xfrm>
          <a:prstGeom prst="rect">
            <a:avLst/>
          </a:prstGeom>
        </p:spPr>
        <p:txBody>
          <a:bodyPr vert="horz" wrap="square" lIns="91440" tIns="45720" rIns="91440" bIns="45720" rtlCol="0">
            <a:noAutofit/>
          </a:bodyPr>
          <a:lstStyle>
            <a:defPPr>
              <a:defRPr lang="en-US"/>
            </a:defPPr>
            <a:lvl1pPr indent="0" algn="ctr" defTabSz="457200">
              <a:lnSpc>
                <a:spcPct val="70000"/>
              </a:lnSpc>
              <a:spcBef>
                <a:spcPts val="200"/>
              </a:spcBef>
              <a:buClr>
                <a:schemeClr val="tx2"/>
              </a:buClr>
              <a:buFont typeface="Wingdings" charset="2"/>
              <a:buNone/>
              <a:defRPr sz="2400" b="1" cap="all" baseline="0">
                <a:solidFill>
                  <a:schemeClr val="accent1"/>
                </a:solidFill>
                <a:latin typeface="Franklin Gothic Medium Cond" charset="0"/>
                <a:ea typeface="Verdana" charset="0"/>
                <a:cs typeface="Verdana" charset="0"/>
              </a:defRPr>
            </a:lvl1pPr>
            <a:lvl2pPr indent="0" defTabSz="457200">
              <a:spcBef>
                <a:spcPct val="20000"/>
              </a:spcBef>
              <a:buClr>
                <a:schemeClr val="tx2"/>
              </a:buClr>
              <a:buFont typeface="Arial"/>
              <a:buNone/>
              <a:defRPr sz="2000">
                <a:solidFill>
                  <a:schemeClr val="bg2">
                    <a:lumMod val="10000"/>
                  </a:schemeClr>
                </a:solidFill>
                <a:latin typeface="Verdana" charset="0"/>
                <a:ea typeface="Verdana" charset="0"/>
                <a:cs typeface="Verdana" charset="0"/>
              </a:defRPr>
            </a:lvl2pPr>
            <a:lvl3pPr indent="0" defTabSz="457200">
              <a:spcBef>
                <a:spcPct val="20000"/>
              </a:spcBef>
              <a:buClr>
                <a:schemeClr val="tx2"/>
              </a:buClr>
              <a:buFont typeface="Lucida Grande"/>
              <a:buNone/>
              <a:defRPr>
                <a:solidFill>
                  <a:schemeClr val="bg2">
                    <a:lumMod val="10000"/>
                  </a:schemeClr>
                </a:solidFill>
                <a:latin typeface="Verdana" charset="0"/>
                <a:ea typeface="Verdana" charset="0"/>
                <a:cs typeface="Verdana" charset="0"/>
              </a:defRPr>
            </a:lvl3pPr>
            <a:lvl4pPr indent="0" defTabSz="457200">
              <a:spcBef>
                <a:spcPct val="20000"/>
              </a:spcBef>
              <a:buClr>
                <a:schemeClr val="tx2"/>
              </a:buClr>
              <a:buFont typeface="Lucida Grande"/>
              <a:buNone/>
              <a:defRPr sz="1600">
                <a:solidFill>
                  <a:schemeClr val="bg2">
                    <a:lumMod val="10000"/>
                  </a:schemeClr>
                </a:solidFill>
                <a:latin typeface="Verdana" charset="0"/>
                <a:ea typeface="Verdana" charset="0"/>
                <a:cs typeface="Verdana" charset="0"/>
              </a:defRPr>
            </a:lvl4pPr>
            <a:lvl5pPr indent="0" defTabSz="457200">
              <a:spcBef>
                <a:spcPct val="20000"/>
              </a:spcBef>
              <a:buClr>
                <a:schemeClr val="tx2"/>
              </a:buClr>
              <a:buFont typeface="Courier New"/>
              <a:buNone/>
              <a:defRPr sz="1600">
                <a:solidFill>
                  <a:schemeClr val="bg2">
                    <a:lumMod val="10000"/>
                  </a:schemeClr>
                </a:solidFill>
                <a:latin typeface="Verdana" charset="0"/>
                <a:ea typeface="Verdana" charset="0"/>
                <a:cs typeface="Verdana" charset="0"/>
              </a:defRPr>
            </a:lvl5pPr>
            <a:lvl6pPr marL="2628900" indent="-342900" defTabSz="457200">
              <a:spcBef>
                <a:spcPct val="20000"/>
              </a:spcBef>
              <a:buClr>
                <a:schemeClr val="accent1"/>
              </a:buClr>
              <a:buFont typeface="Arial"/>
              <a:buChar char="•"/>
              <a:defRPr sz="2000">
                <a:solidFill>
                  <a:schemeClr val="tx2"/>
                </a:solidFill>
              </a:defRPr>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a:lnSpc>
                <a:spcPct val="100000"/>
              </a:lnSpc>
            </a:pPr>
            <a:r>
              <a:rPr lang="en-US" cap="none">
                <a:solidFill>
                  <a:schemeClr val="bg2">
                    <a:lumMod val="10000"/>
                  </a:schemeClr>
                </a:solidFill>
              </a:rPr>
              <a:t>“CAPACITY” FORECASTING AND “ESTIMATION” &amp; WISHFUL THINKING</a:t>
            </a:r>
          </a:p>
          <a:p>
            <a:pPr>
              <a:lnSpc>
                <a:spcPct val="100000"/>
              </a:lnSpc>
            </a:pPr>
            <a:endParaRPr lang="en-US" cap="none">
              <a:solidFill>
                <a:schemeClr val="bg2">
                  <a:lumMod val="10000"/>
                </a:schemeClr>
              </a:solidFill>
            </a:endParaRPr>
          </a:p>
          <a:p>
            <a:pPr>
              <a:lnSpc>
                <a:spcPct val="100000"/>
              </a:lnSpc>
            </a:pPr>
            <a:endParaRPr lang="en-US" cap="none">
              <a:solidFill>
                <a:schemeClr val="bg2">
                  <a:lumMod val="10000"/>
                </a:schemeClr>
              </a:solidFill>
            </a:endParaRPr>
          </a:p>
          <a:p>
            <a:pPr>
              <a:lnSpc>
                <a:spcPct val="100000"/>
              </a:lnSpc>
            </a:pPr>
            <a:r>
              <a:rPr lang="en-US" cap="none">
                <a:solidFill>
                  <a:schemeClr val="bg2">
                    <a:lumMod val="10000"/>
                  </a:schemeClr>
                </a:solidFill>
              </a:rPr>
              <a:t>PORTFOLIO LEVEL WIP CONSTRAINTS</a:t>
            </a:r>
          </a:p>
          <a:p>
            <a:pPr>
              <a:lnSpc>
                <a:spcPct val="100000"/>
              </a:lnSpc>
            </a:pPr>
            <a:r>
              <a:rPr lang="en-US" sz="1800" i="1" cap="none">
                <a:solidFill>
                  <a:schemeClr val="bg2">
                    <a:lumMod val="10000"/>
                  </a:schemeClr>
                </a:solidFill>
              </a:rPr>
              <a:t>(STOPPING FEATURE TETRIS)</a:t>
            </a:r>
          </a:p>
          <a:p>
            <a:pPr>
              <a:lnSpc>
                <a:spcPct val="100000"/>
              </a:lnSpc>
            </a:pPr>
            <a:endParaRPr lang="en-US" cap="none">
              <a:solidFill>
                <a:schemeClr val="bg2">
                  <a:lumMod val="10000"/>
                </a:schemeClr>
              </a:solidFill>
            </a:endParaRPr>
          </a:p>
          <a:p>
            <a:pPr>
              <a:lnSpc>
                <a:spcPct val="100000"/>
              </a:lnSpc>
            </a:pPr>
            <a:r>
              <a:rPr lang="en-US" cap="none">
                <a:solidFill>
                  <a:schemeClr val="bg2">
                    <a:lumMod val="10000"/>
                  </a:schemeClr>
                </a:solidFill>
              </a:rPr>
              <a:t>IMPROVING INTAKE LEADTIME WITH TRADATIONAL IT MINDSETS</a:t>
            </a:r>
          </a:p>
          <a:p>
            <a:pPr>
              <a:lnSpc>
                <a:spcPct val="100000"/>
              </a:lnSpc>
            </a:pPr>
            <a:endParaRPr lang="en-US" cap="none">
              <a:solidFill>
                <a:schemeClr val="bg2">
                  <a:lumMod val="10000"/>
                </a:schemeClr>
              </a:solidFill>
            </a:endParaRPr>
          </a:p>
          <a:p>
            <a:pPr>
              <a:lnSpc>
                <a:spcPct val="100000"/>
              </a:lnSpc>
            </a:pPr>
            <a:endParaRPr lang="en-US" cap="none">
              <a:solidFill>
                <a:schemeClr val="bg2">
                  <a:lumMod val="10000"/>
                </a:schemeClr>
              </a:solidFill>
            </a:endParaRPr>
          </a:p>
          <a:p>
            <a:pPr>
              <a:lnSpc>
                <a:spcPct val="100000"/>
              </a:lnSpc>
            </a:pPr>
            <a:r>
              <a:rPr lang="en-US" cap="none">
                <a:solidFill>
                  <a:schemeClr val="bg2">
                    <a:lumMod val="10000"/>
                  </a:schemeClr>
                </a:solidFill>
              </a:rPr>
              <a:t>CREATING CAPACITY FOR “BACKLOG SWARMING”</a:t>
            </a:r>
          </a:p>
          <a:p>
            <a:pPr>
              <a:lnSpc>
                <a:spcPct val="100000"/>
              </a:lnSpc>
            </a:pPr>
            <a:endParaRPr lang="en-US" cap="none">
              <a:solidFill>
                <a:schemeClr val="bg2">
                  <a:lumMod val="10000"/>
                </a:schemeClr>
              </a:solidFill>
            </a:endParaRPr>
          </a:p>
          <a:p>
            <a:pPr>
              <a:lnSpc>
                <a:spcPct val="100000"/>
              </a:lnSpc>
            </a:pPr>
            <a:endParaRPr lang="en-US" cap="none">
              <a:solidFill>
                <a:schemeClr val="bg2">
                  <a:lumMod val="10000"/>
                </a:schemeClr>
              </a:solidFill>
            </a:endParaRPr>
          </a:p>
        </p:txBody>
      </p:sp>
      <p:sp>
        <p:nvSpPr>
          <p:cNvPr id="5" name="TextBox 4">
            <a:extLst>
              <a:ext uri="{FF2B5EF4-FFF2-40B4-BE49-F238E27FC236}">
                <a16:creationId xmlns:a16="http://schemas.microsoft.com/office/drawing/2014/main" id="{866A547A-C78E-4F27-B107-83D00C768455}"/>
              </a:ext>
            </a:extLst>
          </p:cNvPr>
          <p:cNvSpPr txBox="1"/>
          <p:nvPr/>
        </p:nvSpPr>
        <p:spPr>
          <a:xfrm>
            <a:off x="7089112" y="3152562"/>
            <a:ext cx="1922508" cy="507831"/>
          </a:xfrm>
          <a:prstGeom prst="rect">
            <a:avLst/>
          </a:prstGeom>
          <a:solidFill>
            <a:srgbClr val="FFFF00"/>
          </a:solidFill>
        </p:spPr>
        <p:txBody>
          <a:bodyPr wrap="square" rtlCol="0">
            <a:spAutoFit/>
          </a:bodyPr>
          <a:lstStyle/>
          <a:p>
            <a:r>
              <a:rPr lang="en-US" sz="900">
                <a:solidFill>
                  <a:schemeClr val="bg2">
                    <a:lumMod val="10000"/>
                  </a:schemeClr>
                </a:solidFill>
              </a:rPr>
              <a:t>TODO:  Ken to think through what executive leadership needs.</a:t>
            </a:r>
          </a:p>
        </p:txBody>
      </p:sp>
    </p:spTree>
    <p:extLst>
      <p:ext uri="{BB962C8B-B14F-4D97-AF65-F5344CB8AC3E}">
        <p14:creationId xmlns:p14="http://schemas.microsoft.com/office/powerpoint/2010/main" val="2881253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42CF76D-F2EC-48C9-BF22-3B0E41432BA0}"/>
              </a:ext>
            </a:extLst>
          </p:cNvPr>
          <p:cNvSpPr>
            <a:spLocks noGrp="1"/>
          </p:cNvSpPr>
          <p:nvPr>
            <p:ph type="body" sz="quarter" idx="11"/>
          </p:nvPr>
        </p:nvSpPr>
        <p:spPr/>
        <p:txBody>
          <a:bodyPr/>
          <a:lstStyle/>
          <a:p>
            <a:r>
              <a:rPr lang="en-US" dirty="0"/>
              <a:t>scratch</a:t>
            </a:r>
          </a:p>
        </p:txBody>
      </p:sp>
    </p:spTree>
    <p:extLst>
      <p:ext uri="{BB962C8B-B14F-4D97-AF65-F5344CB8AC3E}">
        <p14:creationId xmlns:p14="http://schemas.microsoft.com/office/powerpoint/2010/main" val="23021820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B9E33-AB32-4C0C-81D2-4FABF35E2E44}"/>
              </a:ext>
            </a:extLst>
          </p:cNvPr>
          <p:cNvSpPr>
            <a:spLocks noGrp="1"/>
          </p:cNvSpPr>
          <p:nvPr>
            <p:ph type="body" sz="quarter" idx="11"/>
          </p:nvPr>
        </p:nvSpPr>
        <p:spPr/>
        <p:txBody>
          <a:bodyPr/>
          <a:lstStyle/>
          <a:p>
            <a:r>
              <a:rPr lang="en-US" dirty="0"/>
              <a:t>GROWING LEADERS: WHAT WE LEARNED</a:t>
            </a:r>
          </a:p>
        </p:txBody>
      </p:sp>
      <p:grpSp>
        <p:nvGrpSpPr>
          <p:cNvPr id="52" name="Group 51">
            <a:extLst>
              <a:ext uri="{FF2B5EF4-FFF2-40B4-BE49-F238E27FC236}">
                <a16:creationId xmlns:a16="http://schemas.microsoft.com/office/drawing/2014/main" id="{8C3EA2CF-0451-4019-AE8B-4DD117170784}"/>
              </a:ext>
            </a:extLst>
          </p:cNvPr>
          <p:cNvGrpSpPr/>
          <p:nvPr/>
        </p:nvGrpSpPr>
        <p:grpSpPr>
          <a:xfrm>
            <a:off x="433101" y="785033"/>
            <a:ext cx="1744625" cy="1744625"/>
            <a:chOff x="613567" y="3931596"/>
            <a:chExt cx="917366" cy="917366"/>
          </a:xfrm>
        </p:grpSpPr>
        <p:sp>
          <p:nvSpPr>
            <p:cNvPr id="41" name="Oval 40">
              <a:extLst>
                <a:ext uri="{FF2B5EF4-FFF2-40B4-BE49-F238E27FC236}">
                  <a16:creationId xmlns:a16="http://schemas.microsoft.com/office/drawing/2014/main" id="{0F637629-B373-43A2-A23F-9EBE269EC3D7}"/>
                </a:ext>
              </a:extLst>
            </p:cNvPr>
            <p:cNvSpPr/>
            <p:nvPr/>
          </p:nvSpPr>
          <p:spPr>
            <a:xfrm>
              <a:off x="690203" y="4011508"/>
              <a:ext cx="761452" cy="761452"/>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43" name="Oval 42">
              <a:extLst>
                <a:ext uri="{FF2B5EF4-FFF2-40B4-BE49-F238E27FC236}">
                  <a16:creationId xmlns:a16="http://schemas.microsoft.com/office/drawing/2014/main" id="{D79623B9-BF92-42B4-AC1B-7FA5CE3BE7DF}"/>
                </a:ext>
              </a:extLst>
            </p:cNvPr>
            <p:cNvSpPr/>
            <p:nvPr/>
          </p:nvSpPr>
          <p:spPr>
            <a:xfrm>
              <a:off x="614835" y="3936140"/>
              <a:ext cx="912189" cy="912189"/>
            </a:xfrm>
            <a:prstGeom prst="ellipse">
              <a:avLst/>
            </a:prstGeom>
            <a:noFill/>
            <a:ln w="98425">
              <a:solidFill>
                <a:schemeClr val="bg1">
                  <a:alpha val="77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45" name="Arc 44">
              <a:extLst>
                <a:ext uri="{FF2B5EF4-FFF2-40B4-BE49-F238E27FC236}">
                  <a16:creationId xmlns:a16="http://schemas.microsoft.com/office/drawing/2014/main" id="{9DB4709D-35F4-434C-A754-EB7CECBACFC0}"/>
                </a:ext>
              </a:extLst>
            </p:cNvPr>
            <p:cNvSpPr/>
            <p:nvPr/>
          </p:nvSpPr>
          <p:spPr>
            <a:xfrm>
              <a:off x="614200" y="3932229"/>
              <a:ext cx="916099" cy="916099"/>
            </a:xfrm>
            <a:prstGeom prst="arc">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47" name="Arc 46">
              <a:extLst>
                <a:ext uri="{FF2B5EF4-FFF2-40B4-BE49-F238E27FC236}">
                  <a16:creationId xmlns:a16="http://schemas.microsoft.com/office/drawing/2014/main" id="{E2BCA253-3272-4BCD-A6F4-CC522F9F0282}"/>
                </a:ext>
              </a:extLst>
            </p:cNvPr>
            <p:cNvSpPr/>
            <p:nvPr/>
          </p:nvSpPr>
          <p:spPr>
            <a:xfrm rot="10800000">
              <a:off x="613567" y="3931596"/>
              <a:ext cx="917366" cy="917366"/>
            </a:xfrm>
            <a:prstGeom prst="arc">
              <a:avLst/>
            </a:prstGeom>
            <a:ln w="44450">
              <a:solidFill>
                <a:schemeClr val="tx1">
                  <a:alpha val="66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49" name="Oval 48">
              <a:extLst>
                <a:ext uri="{FF2B5EF4-FFF2-40B4-BE49-F238E27FC236}">
                  <a16:creationId xmlns:a16="http://schemas.microsoft.com/office/drawing/2014/main" id="{8BB633A2-F9B0-4110-827D-4B616A55DEBC}"/>
                </a:ext>
              </a:extLst>
            </p:cNvPr>
            <p:cNvSpPr/>
            <p:nvPr/>
          </p:nvSpPr>
          <p:spPr>
            <a:xfrm>
              <a:off x="664812" y="3986117"/>
              <a:ext cx="812235" cy="812235"/>
            </a:xfrm>
            <a:prstGeom prst="ellipse">
              <a:avLst/>
            </a:prstGeom>
            <a:no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grpSp>
      <p:grpSp>
        <p:nvGrpSpPr>
          <p:cNvPr id="53" name="Group 52">
            <a:extLst>
              <a:ext uri="{FF2B5EF4-FFF2-40B4-BE49-F238E27FC236}">
                <a16:creationId xmlns:a16="http://schemas.microsoft.com/office/drawing/2014/main" id="{015AB5CB-22CA-4045-AF90-E2CD1FEA4573}"/>
              </a:ext>
            </a:extLst>
          </p:cNvPr>
          <p:cNvGrpSpPr/>
          <p:nvPr/>
        </p:nvGrpSpPr>
        <p:grpSpPr>
          <a:xfrm>
            <a:off x="2610826" y="785033"/>
            <a:ext cx="1744625" cy="1744625"/>
            <a:chOff x="613567" y="3931596"/>
            <a:chExt cx="917366" cy="917366"/>
          </a:xfrm>
        </p:grpSpPr>
        <p:sp>
          <p:nvSpPr>
            <p:cNvPr id="54" name="Oval 53">
              <a:extLst>
                <a:ext uri="{FF2B5EF4-FFF2-40B4-BE49-F238E27FC236}">
                  <a16:creationId xmlns:a16="http://schemas.microsoft.com/office/drawing/2014/main" id="{C18F24B7-DD72-4E75-B40B-079845BFDD12}"/>
                </a:ext>
              </a:extLst>
            </p:cNvPr>
            <p:cNvSpPr/>
            <p:nvPr/>
          </p:nvSpPr>
          <p:spPr>
            <a:xfrm>
              <a:off x="690203" y="4011508"/>
              <a:ext cx="761452" cy="761452"/>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55" name="Oval 54">
              <a:extLst>
                <a:ext uri="{FF2B5EF4-FFF2-40B4-BE49-F238E27FC236}">
                  <a16:creationId xmlns:a16="http://schemas.microsoft.com/office/drawing/2014/main" id="{C69E19F0-ECCA-49E9-B7F0-06FB8AB7E909}"/>
                </a:ext>
              </a:extLst>
            </p:cNvPr>
            <p:cNvSpPr/>
            <p:nvPr/>
          </p:nvSpPr>
          <p:spPr>
            <a:xfrm>
              <a:off x="614835" y="3936140"/>
              <a:ext cx="912189" cy="912189"/>
            </a:xfrm>
            <a:prstGeom prst="ellipse">
              <a:avLst/>
            </a:prstGeom>
            <a:noFill/>
            <a:ln w="98425">
              <a:solidFill>
                <a:schemeClr val="bg1">
                  <a:alpha val="77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56" name="Arc 55">
              <a:extLst>
                <a:ext uri="{FF2B5EF4-FFF2-40B4-BE49-F238E27FC236}">
                  <a16:creationId xmlns:a16="http://schemas.microsoft.com/office/drawing/2014/main" id="{261D3DDF-CF87-4E94-A705-680D0A19DFBF}"/>
                </a:ext>
              </a:extLst>
            </p:cNvPr>
            <p:cNvSpPr/>
            <p:nvPr/>
          </p:nvSpPr>
          <p:spPr>
            <a:xfrm>
              <a:off x="614200" y="3932229"/>
              <a:ext cx="916099" cy="916099"/>
            </a:xfrm>
            <a:prstGeom prst="arc">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57" name="Arc 56">
              <a:extLst>
                <a:ext uri="{FF2B5EF4-FFF2-40B4-BE49-F238E27FC236}">
                  <a16:creationId xmlns:a16="http://schemas.microsoft.com/office/drawing/2014/main" id="{037F6134-B864-4ACF-ACD8-8BC42B01710C}"/>
                </a:ext>
              </a:extLst>
            </p:cNvPr>
            <p:cNvSpPr/>
            <p:nvPr/>
          </p:nvSpPr>
          <p:spPr>
            <a:xfrm rot="10800000">
              <a:off x="613567" y="3931596"/>
              <a:ext cx="917366" cy="917366"/>
            </a:xfrm>
            <a:prstGeom prst="arc">
              <a:avLst/>
            </a:prstGeom>
            <a:ln w="44450">
              <a:solidFill>
                <a:schemeClr val="tx1">
                  <a:alpha val="66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58" name="Oval 57">
              <a:extLst>
                <a:ext uri="{FF2B5EF4-FFF2-40B4-BE49-F238E27FC236}">
                  <a16:creationId xmlns:a16="http://schemas.microsoft.com/office/drawing/2014/main" id="{D6FDD9A5-98DD-455F-BE86-06823FD0087D}"/>
                </a:ext>
              </a:extLst>
            </p:cNvPr>
            <p:cNvSpPr/>
            <p:nvPr/>
          </p:nvSpPr>
          <p:spPr>
            <a:xfrm>
              <a:off x="664812" y="3986117"/>
              <a:ext cx="812235" cy="812235"/>
            </a:xfrm>
            <a:prstGeom prst="ellipse">
              <a:avLst/>
            </a:prstGeom>
            <a:no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grpSp>
      <p:grpSp>
        <p:nvGrpSpPr>
          <p:cNvPr id="59" name="Group 58">
            <a:extLst>
              <a:ext uri="{FF2B5EF4-FFF2-40B4-BE49-F238E27FC236}">
                <a16:creationId xmlns:a16="http://schemas.microsoft.com/office/drawing/2014/main" id="{62F7CF6D-BFAE-4AE0-901E-BCDE40B2E654}"/>
              </a:ext>
            </a:extLst>
          </p:cNvPr>
          <p:cNvGrpSpPr/>
          <p:nvPr/>
        </p:nvGrpSpPr>
        <p:grpSpPr>
          <a:xfrm>
            <a:off x="4788551" y="785033"/>
            <a:ext cx="1744625" cy="1744625"/>
            <a:chOff x="613567" y="3931596"/>
            <a:chExt cx="917366" cy="917366"/>
          </a:xfrm>
        </p:grpSpPr>
        <p:sp>
          <p:nvSpPr>
            <p:cNvPr id="60" name="Oval 59">
              <a:extLst>
                <a:ext uri="{FF2B5EF4-FFF2-40B4-BE49-F238E27FC236}">
                  <a16:creationId xmlns:a16="http://schemas.microsoft.com/office/drawing/2014/main" id="{D8817791-AD42-419D-BE67-9EB2802E5703}"/>
                </a:ext>
              </a:extLst>
            </p:cNvPr>
            <p:cNvSpPr/>
            <p:nvPr/>
          </p:nvSpPr>
          <p:spPr>
            <a:xfrm>
              <a:off x="690203" y="4011508"/>
              <a:ext cx="761452" cy="761452"/>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61" name="Oval 60">
              <a:extLst>
                <a:ext uri="{FF2B5EF4-FFF2-40B4-BE49-F238E27FC236}">
                  <a16:creationId xmlns:a16="http://schemas.microsoft.com/office/drawing/2014/main" id="{5AA7AF12-F3E2-4685-A905-8C660DFB2AF6}"/>
                </a:ext>
              </a:extLst>
            </p:cNvPr>
            <p:cNvSpPr/>
            <p:nvPr/>
          </p:nvSpPr>
          <p:spPr>
            <a:xfrm>
              <a:off x="614835" y="3936140"/>
              <a:ext cx="912189" cy="912189"/>
            </a:xfrm>
            <a:prstGeom prst="ellipse">
              <a:avLst/>
            </a:prstGeom>
            <a:noFill/>
            <a:ln w="98425">
              <a:solidFill>
                <a:schemeClr val="bg1">
                  <a:alpha val="77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62" name="Arc 61">
              <a:extLst>
                <a:ext uri="{FF2B5EF4-FFF2-40B4-BE49-F238E27FC236}">
                  <a16:creationId xmlns:a16="http://schemas.microsoft.com/office/drawing/2014/main" id="{FD0E59C6-B046-4A35-995A-B432D8180786}"/>
                </a:ext>
              </a:extLst>
            </p:cNvPr>
            <p:cNvSpPr/>
            <p:nvPr/>
          </p:nvSpPr>
          <p:spPr>
            <a:xfrm>
              <a:off x="614200" y="3932229"/>
              <a:ext cx="916099" cy="916099"/>
            </a:xfrm>
            <a:prstGeom prst="arc">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63" name="Arc 62">
              <a:extLst>
                <a:ext uri="{FF2B5EF4-FFF2-40B4-BE49-F238E27FC236}">
                  <a16:creationId xmlns:a16="http://schemas.microsoft.com/office/drawing/2014/main" id="{C1FEF746-491B-4E7B-B439-3CF5F6850CF7}"/>
                </a:ext>
              </a:extLst>
            </p:cNvPr>
            <p:cNvSpPr/>
            <p:nvPr/>
          </p:nvSpPr>
          <p:spPr>
            <a:xfrm rot="10800000">
              <a:off x="613567" y="3931596"/>
              <a:ext cx="917366" cy="917366"/>
            </a:xfrm>
            <a:prstGeom prst="arc">
              <a:avLst/>
            </a:prstGeom>
            <a:ln w="44450">
              <a:solidFill>
                <a:schemeClr val="tx1">
                  <a:alpha val="66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64" name="Oval 63">
              <a:extLst>
                <a:ext uri="{FF2B5EF4-FFF2-40B4-BE49-F238E27FC236}">
                  <a16:creationId xmlns:a16="http://schemas.microsoft.com/office/drawing/2014/main" id="{CB7E3B7C-A406-4687-8FF6-3BC416E3A93E}"/>
                </a:ext>
              </a:extLst>
            </p:cNvPr>
            <p:cNvSpPr/>
            <p:nvPr/>
          </p:nvSpPr>
          <p:spPr>
            <a:xfrm>
              <a:off x="664812" y="3986117"/>
              <a:ext cx="812235" cy="812235"/>
            </a:xfrm>
            <a:prstGeom prst="ellipse">
              <a:avLst/>
            </a:prstGeom>
            <a:no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grpSp>
      <p:grpSp>
        <p:nvGrpSpPr>
          <p:cNvPr id="65" name="Group 64">
            <a:extLst>
              <a:ext uri="{FF2B5EF4-FFF2-40B4-BE49-F238E27FC236}">
                <a16:creationId xmlns:a16="http://schemas.microsoft.com/office/drawing/2014/main" id="{83842080-E2F8-4FF0-99A6-4D58AF5295B2}"/>
              </a:ext>
            </a:extLst>
          </p:cNvPr>
          <p:cNvGrpSpPr/>
          <p:nvPr/>
        </p:nvGrpSpPr>
        <p:grpSpPr>
          <a:xfrm>
            <a:off x="6966276" y="785033"/>
            <a:ext cx="1744625" cy="1744625"/>
            <a:chOff x="613567" y="3931596"/>
            <a:chExt cx="917366" cy="917366"/>
          </a:xfrm>
        </p:grpSpPr>
        <p:sp>
          <p:nvSpPr>
            <p:cNvPr id="66" name="Oval 65">
              <a:extLst>
                <a:ext uri="{FF2B5EF4-FFF2-40B4-BE49-F238E27FC236}">
                  <a16:creationId xmlns:a16="http://schemas.microsoft.com/office/drawing/2014/main" id="{ABEC1745-8F3A-4CEC-8831-6C22BA618D0F}"/>
                </a:ext>
              </a:extLst>
            </p:cNvPr>
            <p:cNvSpPr/>
            <p:nvPr/>
          </p:nvSpPr>
          <p:spPr>
            <a:xfrm>
              <a:off x="690203" y="4011508"/>
              <a:ext cx="761452" cy="761452"/>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67" name="Oval 66">
              <a:extLst>
                <a:ext uri="{FF2B5EF4-FFF2-40B4-BE49-F238E27FC236}">
                  <a16:creationId xmlns:a16="http://schemas.microsoft.com/office/drawing/2014/main" id="{92C8C34C-28D3-48B7-A24B-33A0735EDB67}"/>
                </a:ext>
              </a:extLst>
            </p:cNvPr>
            <p:cNvSpPr/>
            <p:nvPr/>
          </p:nvSpPr>
          <p:spPr>
            <a:xfrm>
              <a:off x="614835" y="3936140"/>
              <a:ext cx="912189" cy="912189"/>
            </a:xfrm>
            <a:prstGeom prst="ellipse">
              <a:avLst/>
            </a:prstGeom>
            <a:noFill/>
            <a:ln w="98425">
              <a:solidFill>
                <a:schemeClr val="bg1">
                  <a:alpha val="77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68" name="Arc 67">
              <a:extLst>
                <a:ext uri="{FF2B5EF4-FFF2-40B4-BE49-F238E27FC236}">
                  <a16:creationId xmlns:a16="http://schemas.microsoft.com/office/drawing/2014/main" id="{E18D2ED3-E5F8-4B64-934E-AE5A5F7A5762}"/>
                </a:ext>
              </a:extLst>
            </p:cNvPr>
            <p:cNvSpPr/>
            <p:nvPr/>
          </p:nvSpPr>
          <p:spPr>
            <a:xfrm>
              <a:off x="614200" y="3932229"/>
              <a:ext cx="916099" cy="916099"/>
            </a:xfrm>
            <a:prstGeom prst="arc">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69" name="Arc 68">
              <a:extLst>
                <a:ext uri="{FF2B5EF4-FFF2-40B4-BE49-F238E27FC236}">
                  <a16:creationId xmlns:a16="http://schemas.microsoft.com/office/drawing/2014/main" id="{5419C5E1-C562-4C2D-B3CF-CF3A78236AFA}"/>
                </a:ext>
              </a:extLst>
            </p:cNvPr>
            <p:cNvSpPr/>
            <p:nvPr/>
          </p:nvSpPr>
          <p:spPr>
            <a:xfrm rot="10800000">
              <a:off x="613567" y="3931596"/>
              <a:ext cx="917366" cy="917366"/>
            </a:xfrm>
            <a:prstGeom prst="arc">
              <a:avLst/>
            </a:prstGeom>
            <a:ln w="44450">
              <a:solidFill>
                <a:schemeClr val="tx1">
                  <a:alpha val="66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70" name="Oval 69">
              <a:extLst>
                <a:ext uri="{FF2B5EF4-FFF2-40B4-BE49-F238E27FC236}">
                  <a16:creationId xmlns:a16="http://schemas.microsoft.com/office/drawing/2014/main" id="{77F442F1-491F-459A-98A3-6DB5095B6FD2}"/>
                </a:ext>
              </a:extLst>
            </p:cNvPr>
            <p:cNvSpPr/>
            <p:nvPr/>
          </p:nvSpPr>
          <p:spPr>
            <a:xfrm>
              <a:off x="664812" y="3986117"/>
              <a:ext cx="812235" cy="812235"/>
            </a:xfrm>
            <a:prstGeom prst="ellipse">
              <a:avLst/>
            </a:prstGeom>
            <a:no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grpSp>
      <p:grpSp>
        <p:nvGrpSpPr>
          <p:cNvPr id="71" name="Group 70">
            <a:extLst>
              <a:ext uri="{FF2B5EF4-FFF2-40B4-BE49-F238E27FC236}">
                <a16:creationId xmlns:a16="http://schemas.microsoft.com/office/drawing/2014/main" id="{9F96058C-1CB5-4B46-9855-E3CC55536B21}"/>
              </a:ext>
            </a:extLst>
          </p:cNvPr>
          <p:cNvGrpSpPr/>
          <p:nvPr/>
        </p:nvGrpSpPr>
        <p:grpSpPr>
          <a:xfrm>
            <a:off x="425667" y="2729146"/>
            <a:ext cx="1744625" cy="1744625"/>
            <a:chOff x="613567" y="3931596"/>
            <a:chExt cx="917366" cy="917366"/>
          </a:xfrm>
        </p:grpSpPr>
        <p:sp>
          <p:nvSpPr>
            <p:cNvPr id="72" name="Oval 71">
              <a:extLst>
                <a:ext uri="{FF2B5EF4-FFF2-40B4-BE49-F238E27FC236}">
                  <a16:creationId xmlns:a16="http://schemas.microsoft.com/office/drawing/2014/main" id="{58DD29C9-41CC-4D06-8C8C-057ADEC839A7}"/>
                </a:ext>
              </a:extLst>
            </p:cNvPr>
            <p:cNvSpPr/>
            <p:nvPr/>
          </p:nvSpPr>
          <p:spPr>
            <a:xfrm>
              <a:off x="690203" y="4011508"/>
              <a:ext cx="761452" cy="761452"/>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73" name="Oval 72">
              <a:extLst>
                <a:ext uri="{FF2B5EF4-FFF2-40B4-BE49-F238E27FC236}">
                  <a16:creationId xmlns:a16="http://schemas.microsoft.com/office/drawing/2014/main" id="{EF0E5050-AD1E-4CE0-82C5-B8A1DF5A6CDC}"/>
                </a:ext>
              </a:extLst>
            </p:cNvPr>
            <p:cNvSpPr/>
            <p:nvPr/>
          </p:nvSpPr>
          <p:spPr>
            <a:xfrm>
              <a:off x="614835" y="3936140"/>
              <a:ext cx="912189" cy="912189"/>
            </a:xfrm>
            <a:prstGeom prst="ellipse">
              <a:avLst/>
            </a:prstGeom>
            <a:noFill/>
            <a:ln w="98425">
              <a:solidFill>
                <a:schemeClr val="bg1">
                  <a:alpha val="77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74" name="Arc 73">
              <a:extLst>
                <a:ext uri="{FF2B5EF4-FFF2-40B4-BE49-F238E27FC236}">
                  <a16:creationId xmlns:a16="http://schemas.microsoft.com/office/drawing/2014/main" id="{9F394DE8-1B37-4063-A0D9-D57A52E0A13C}"/>
                </a:ext>
              </a:extLst>
            </p:cNvPr>
            <p:cNvSpPr/>
            <p:nvPr/>
          </p:nvSpPr>
          <p:spPr>
            <a:xfrm>
              <a:off x="614200" y="3932229"/>
              <a:ext cx="916099" cy="916099"/>
            </a:xfrm>
            <a:prstGeom prst="arc">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75" name="Arc 74">
              <a:extLst>
                <a:ext uri="{FF2B5EF4-FFF2-40B4-BE49-F238E27FC236}">
                  <a16:creationId xmlns:a16="http://schemas.microsoft.com/office/drawing/2014/main" id="{DDA949C9-8ACF-497F-9837-BB4089D09901}"/>
                </a:ext>
              </a:extLst>
            </p:cNvPr>
            <p:cNvSpPr/>
            <p:nvPr/>
          </p:nvSpPr>
          <p:spPr>
            <a:xfrm rot="10800000">
              <a:off x="613567" y="3931596"/>
              <a:ext cx="917366" cy="917366"/>
            </a:xfrm>
            <a:prstGeom prst="arc">
              <a:avLst/>
            </a:prstGeom>
            <a:ln w="44450">
              <a:solidFill>
                <a:schemeClr val="tx1">
                  <a:alpha val="66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76" name="Oval 75">
              <a:extLst>
                <a:ext uri="{FF2B5EF4-FFF2-40B4-BE49-F238E27FC236}">
                  <a16:creationId xmlns:a16="http://schemas.microsoft.com/office/drawing/2014/main" id="{4BB68846-C134-473F-A9C8-5E243244E4CF}"/>
                </a:ext>
              </a:extLst>
            </p:cNvPr>
            <p:cNvSpPr/>
            <p:nvPr/>
          </p:nvSpPr>
          <p:spPr>
            <a:xfrm>
              <a:off x="664812" y="3986117"/>
              <a:ext cx="812235" cy="812235"/>
            </a:xfrm>
            <a:prstGeom prst="ellipse">
              <a:avLst/>
            </a:prstGeom>
            <a:no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grpSp>
      <p:grpSp>
        <p:nvGrpSpPr>
          <p:cNvPr id="77" name="Group 76">
            <a:extLst>
              <a:ext uri="{FF2B5EF4-FFF2-40B4-BE49-F238E27FC236}">
                <a16:creationId xmlns:a16="http://schemas.microsoft.com/office/drawing/2014/main" id="{AF47F290-462F-4C49-A758-F21D8130DED9}"/>
              </a:ext>
            </a:extLst>
          </p:cNvPr>
          <p:cNvGrpSpPr/>
          <p:nvPr/>
        </p:nvGrpSpPr>
        <p:grpSpPr>
          <a:xfrm>
            <a:off x="2603392" y="2729146"/>
            <a:ext cx="1744625" cy="1744625"/>
            <a:chOff x="613567" y="3931596"/>
            <a:chExt cx="917366" cy="917366"/>
          </a:xfrm>
        </p:grpSpPr>
        <p:sp>
          <p:nvSpPr>
            <p:cNvPr id="78" name="Oval 77">
              <a:extLst>
                <a:ext uri="{FF2B5EF4-FFF2-40B4-BE49-F238E27FC236}">
                  <a16:creationId xmlns:a16="http://schemas.microsoft.com/office/drawing/2014/main" id="{275C7C99-D68A-4BCA-B12B-916B38A11B22}"/>
                </a:ext>
              </a:extLst>
            </p:cNvPr>
            <p:cNvSpPr/>
            <p:nvPr/>
          </p:nvSpPr>
          <p:spPr>
            <a:xfrm>
              <a:off x="690203" y="4011508"/>
              <a:ext cx="761452" cy="761452"/>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79" name="Oval 78">
              <a:extLst>
                <a:ext uri="{FF2B5EF4-FFF2-40B4-BE49-F238E27FC236}">
                  <a16:creationId xmlns:a16="http://schemas.microsoft.com/office/drawing/2014/main" id="{61896FCC-8F86-4177-A78B-0EAD00FC264C}"/>
                </a:ext>
              </a:extLst>
            </p:cNvPr>
            <p:cNvSpPr/>
            <p:nvPr/>
          </p:nvSpPr>
          <p:spPr>
            <a:xfrm>
              <a:off x="614835" y="3936140"/>
              <a:ext cx="912189" cy="912189"/>
            </a:xfrm>
            <a:prstGeom prst="ellipse">
              <a:avLst/>
            </a:prstGeom>
            <a:noFill/>
            <a:ln w="98425">
              <a:solidFill>
                <a:schemeClr val="bg1">
                  <a:alpha val="77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80" name="Arc 79">
              <a:extLst>
                <a:ext uri="{FF2B5EF4-FFF2-40B4-BE49-F238E27FC236}">
                  <a16:creationId xmlns:a16="http://schemas.microsoft.com/office/drawing/2014/main" id="{E06AEE54-3966-46E2-B249-FE6461EE874B}"/>
                </a:ext>
              </a:extLst>
            </p:cNvPr>
            <p:cNvSpPr/>
            <p:nvPr/>
          </p:nvSpPr>
          <p:spPr>
            <a:xfrm>
              <a:off x="614200" y="3932229"/>
              <a:ext cx="916099" cy="916099"/>
            </a:xfrm>
            <a:prstGeom prst="arc">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81" name="Arc 80">
              <a:extLst>
                <a:ext uri="{FF2B5EF4-FFF2-40B4-BE49-F238E27FC236}">
                  <a16:creationId xmlns:a16="http://schemas.microsoft.com/office/drawing/2014/main" id="{E1A7B5CE-CB77-4192-9043-EEF2B6F7AF67}"/>
                </a:ext>
              </a:extLst>
            </p:cNvPr>
            <p:cNvSpPr/>
            <p:nvPr/>
          </p:nvSpPr>
          <p:spPr>
            <a:xfrm rot="10800000">
              <a:off x="613567" y="3931596"/>
              <a:ext cx="917366" cy="917366"/>
            </a:xfrm>
            <a:prstGeom prst="arc">
              <a:avLst/>
            </a:prstGeom>
            <a:ln w="44450">
              <a:solidFill>
                <a:schemeClr val="tx1">
                  <a:alpha val="66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82" name="Oval 81">
              <a:extLst>
                <a:ext uri="{FF2B5EF4-FFF2-40B4-BE49-F238E27FC236}">
                  <a16:creationId xmlns:a16="http://schemas.microsoft.com/office/drawing/2014/main" id="{2816E55F-D207-4A11-B4D6-AAC847143853}"/>
                </a:ext>
              </a:extLst>
            </p:cNvPr>
            <p:cNvSpPr/>
            <p:nvPr/>
          </p:nvSpPr>
          <p:spPr>
            <a:xfrm>
              <a:off x="664812" y="3986117"/>
              <a:ext cx="812235" cy="812235"/>
            </a:xfrm>
            <a:prstGeom prst="ellipse">
              <a:avLst/>
            </a:prstGeom>
            <a:no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grpSp>
      <p:grpSp>
        <p:nvGrpSpPr>
          <p:cNvPr id="83" name="Group 82">
            <a:extLst>
              <a:ext uri="{FF2B5EF4-FFF2-40B4-BE49-F238E27FC236}">
                <a16:creationId xmlns:a16="http://schemas.microsoft.com/office/drawing/2014/main" id="{774BFFF8-C4C9-4CAE-882F-71B2A882939A}"/>
              </a:ext>
            </a:extLst>
          </p:cNvPr>
          <p:cNvGrpSpPr/>
          <p:nvPr/>
        </p:nvGrpSpPr>
        <p:grpSpPr>
          <a:xfrm>
            <a:off x="4781117" y="2729146"/>
            <a:ext cx="1744625" cy="1744625"/>
            <a:chOff x="613567" y="3931596"/>
            <a:chExt cx="917366" cy="917366"/>
          </a:xfrm>
        </p:grpSpPr>
        <p:sp>
          <p:nvSpPr>
            <p:cNvPr id="84" name="Oval 83">
              <a:extLst>
                <a:ext uri="{FF2B5EF4-FFF2-40B4-BE49-F238E27FC236}">
                  <a16:creationId xmlns:a16="http://schemas.microsoft.com/office/drawing/2014/main" id="{A1616484-9281-4280-9167-2FC2B613774B}"/>
                </a:ext>
              </a:extLst>
            </p:cNvPr>
            <p:cNvSpPr/>
            <p:nvPr/>
          </p:nvSpPr>
          <p:spPr>
            <a:xfrm>
              <a:off x="690203" y="4011508"/>
              <a:ext cx="761452" cy="761452"/>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85" name="Oval 84">
              <a:extLst>
                <a:ext uri="{FF2B5EF4-FFF2-40B4-BE49-F238E27FC236}">
                  <a16:creationId xmlns:a16="http://schemas.microsoft.com/office/drawing/2014/main" id="{C7D5DA65-0102-43A4-B7C1-52C7C5ED08BF}"/>
                </a:ext>
              </a:extLst>
            </p:cNvPr>
            <p:cNvSpPr/>
            <p:nvPr/>
          </p:nvSpPr>
          <p:spPr>
            <a:xfrm>
              <a:off x="614835" y="3936140"/>
              <a:ext cx="912189" cy="912189"/>
            </a:xfrm>
            <a:prstGeom prst="ellipse">
              <a:avLst/>
            </a:prstGeom>
            <a:noFill/>
            <a:ln w="98425">
              <a:solidFill>
                <a:schemeClr val="bg1">
                  <a:alpha val="77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86" name="Arc 85">
              <a:extLst>
                <a:ext uri="{FF2B5EF4-FFF2-40B4-BE49-F238E27FC236}">
                  <a16:creationId xmlns:a16="http://schemas.microsoft.com/office/drawing/2014/main" id="{AD31F662-2FFB-403B-AE86-4357A7065790}"/>
                </a:ext>
              </a:extLst>
            </p:cNvPr>
            <p:cNvSpPr/>
            <p:nvPr/>
          </p:nvSpPr>
          <p:spPr>
            <a:xfrm>
              <a:off x="614200" y="3932229"/>
              <a:ext cx="916099" cy="916099"/>
            </a:xfrm>
            <a:prstGeom prst="arc">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87" name="Arc 86">
              <a:extLst>
                <a:ext uri="{FF2B5EF4-FFF2-40B4-BE49-F238E27FC236}">
                  <a16:creationId xmlns:a16="http://schemas.microsoft.com/office/drawing/2014/main" id="{ECC2A1F0-42F6-4024-B28E-A34A8B82AF66}"/>
                </a:ext>
              </a:extLst>
            </p:cNvPr>
            <p:cNvSpPr/>
            <p:nvPr/>
          </p:nvSpPr>
          <p:spPr>
            <a:xfrm rot="10800000">
              <a:off x="613567" y="3931596"/>
              <a:ext cx="917366" cy="917366"/>
            </a:xfrm>
            <a:prstGeom prst="arc">
              <a:avLst/>
            </a:prstGeom>
            <a:ln w="44450">
              <a:solidFill>
                <a:schemeClr val="tx1">
                  <a:alpha val="66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88" name="Oval 87">
              <a:extLst>
                <a:ext uri="{FF2B5EF4-FFF2-40B4-BE49-F238E27FC236}">
                  <a16:creationId xmlns:a16="http://schemas.microsoft.com/office/drawing/2014/main" id="{C48D48DD-B56F-4621-8409-D4AC4666491F}"/>
                </a:ext>
              </a:extLst>
            </p:cNvPr>
            <p:cNvSpPr/>
            <p:nvPr/>
          </p:nvSpPr>
          <p:spPr>
            <a:xfrm>
              <a:off x="664812" y="3986117"/>
              <a:ext cx="812235" cy="812235"/>
            </a:xfrm>
            <a:prstGeom prst="ellipse">
              <a:avLst/>
            </a:prstGeom>
            <a:no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grpSp>
      <p:grpSp>
        <p:nvGrpSpPr>
          <p:cNvPr id="89" name="Group 88">
            <a:extLst>
              <a:ext uri="{FF2B5EF4-FFF2-40B4-BE49-F238E27FC236}">
                <a16:creationId xmlns:a16="http://schemas.microsoft.com/office/drawing/2014/main" id="{AE32834E-6971-4811-B406-12D5B01C77FB}"/>
              </a:ext>
            </a:extLst>
          </p:cNvPr>
          <p:cNvGrpSpPr/>
          <p:nvPr/>
        </p:nvGrpSpPr>
        <p:grpSpPr>
          <a:xfrm>
            <a:off x="6958842" y="2729146"/>
            <a:ext cx="1744625" cy="1744625"/>
            <a:chOff x="613567" y="3931596"/>
            <a:chExt cx="917366" cy="917366"/>
          </a:xfrm>
        </p:grpSpPr>
        <p:sp>
          <p:nvSpPr>
            <p:cNvPr id="90" name="Oval 89">
              <a:extLst>
                <a:ext uri="{FF2B5EF4-FFF2-40B4-BE49-F238E27FC236}">
                  <a16:creationId xmlns:a16="http://schemas.microsoft.com/office/drawing/2014/main" id="{A2B8CE6E-140B-4632-A967-2F62C6521EC2}"/>
                </a:ext>
              </a:extLst>
            </p:cNvPr>
            <p:cNvSpPr/>
            <p:nvPr/>
          </p:nvSpPr>
          <p:spPr>
            <a:xfrm>
              <a:off x="690203" y="4011508"/>
              <a:ext cx="761452" cy="761452"/>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91" name="Oval 90">
              <a:extLst>
                <a:ext uri="{FF2B5EF4-FFF2-40B4-BE49-F238E27FC236}">
                  <a16:creationId xmlns:a16="http://schemas.microsoft.com/office/drawing/2014/main" id="{2EBFEEB6-EC8C-478B-9BE6-6D88436B78DF}"/>
                </a:ext>
              </a:extLst>
            </p:cNvPr>
            <p:cNvSpPr/>
            <p:nvPr/>
          </p:nvSpPr>
          <p:spPr>
            <a:xfrm>
              <a:off x="614835" y="3936140"/>
              <a:ext cx="912189" cy="912189"/>
            </a:xfrm>
            <a:prstGeom prst="ellipse">
              <a:avLst/>
            </a:prstGeom>
            <a:noFill/>
            <a:ln w="98425">
              <a:solidFill>
                <a:schemeClr val="bg1">
                  <a:alpha val="77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92" name="Arc 91">
              <a:extLst>
                <a:ext uri="{FF2B5EF4-FFF2-40B4-BE49-F238E27FC236}">
                  <a16:creationId xmlns:a16="http://schemas.microsoft.com/office/drawing/2014/main" id="{3F4D3A0E-A443-4A81-863F-4FDD77C0E1E0}"/>
                </a:ext>
              </a:extLst>
            </p:cNvPr>
            <p:cNvSpPr/>
            <p:nvPr/>
          </p:nvSpPr>
          <p:spPr>
            <a:xfrm>
              <a:off x="614200" y="3932229"/>
              <a:ext cx="916099" cy="916099"/>
            </a:xfrm>
            <a:prstGeom prst="arc">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93" name="Arc 92">
              <a:extLst>
                <a:ext uri="{FF2B5EF4-FFF2-40B4-BE49-F238E27FC236}">
                  <a16:creationId xmlns:a16="http://schemas.microsoft.com/office/drawing/2014/main" id="{0979A980-B98E-48D5-889E-011F31B7FE48}"/>
                </a:ext>
              </a:extLst>
            </p:cNvPr>
            <p:cNvSpPr/>
            <p:nvPr/>
          </p:nvSpPr>
          <p:spPr>
            <a:xfrm rot="10800000">
              <a:off x="613567" y="3931596"/>
              <a:ext cx="917366" cy="917366"/>
            </a:xfrm>
            <a:prstGeom prst="arc">
              <a:avLst/>
            </a:prstGeom>
            <a:ln w="44450">
              <a:solidFill>
                <a:schemeClr val="tx1">
                  <a:alpha val="66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94" name="Oval 93">
              <a:extLst>
                <a:ext uri="{FF2B5EF4-FFF2-40B4-BE49-F238E27FC236}">
                  <a16:creationId xmlns:a16="http://schemas.microsoft.com/office/drawing/2014/main" id="{07845D66-3DEB-4DE6-BC66-2F63ED99C433}"/>
                </a:ext>
              </a:extLst>
            </p:cNvPr>
            <p:cNvSpPr/>
            <p:nvPr/>
          </p:nvSpPr>
          <p:spPr>
            <a:xfrm>
              <a:off x="664812" y="3986117"/>
              <a:ext cx="812235" cy="812235"/>
            </a:xfrm>
            <a:prstGeom prst="ellipse">
              <a:avLst/>
            </a:prstGeom>
            <a:no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grpSp>
      <p:sp>
        <p:nvSpPr>
          <p:cNvPr id="95" name="TextBox 94">
            <a:extLst>
              <a:ext uri="{FF2B5EF4-FFF2-40B4-BE49-F238E27FC236}">
                <a16:creationId xmlns:a16="http://schemas.microsoft.com/office/drawing/2014/main" id="{52FCADCB-C259-488C-B1F7-2E48309A7DEE}"/>
              </a:ext>
            </a:extLst>
          </p:cNvPr>
          <p:cNvSpPr txBox="1"/>
          <p:nvPr/>
        </p:nvSpPr>
        <p:spPr>
          <a:xfrm>
            <a:off x="578845" y="1359568"/>
            <a:ext cx="1432660" cy="584775"/>
          </a:xfrm>
          <a:prstGeom prst="rect">
            <a:avLst/>
          </a:prstGeom>
          <a:noFill/>
        </p:spPr>
        <p:txBody>
          <a:bodyPr wrap="square" rtlCol="0">
            <a:spAutoFit/>
          </a:bodyPr>
          <a:lstStyle/>
          <a:p>
            <a:pPr algn="ctr"/>
            <a:r>
              <a:rPr lang="en-US" sz="1600" dirty="0">
                <a:solidFill>
                  <a:schemeClr val="bg1"/>
                </a:solidFill>
                <a:latin typeface="+mj-lt"/>
              </a:rPr>
              <a:t>DECIDE TO LEAD THE VISION</a:t>
            </a:r>
          </a:p>
        </p:txBody>
      </p:sp>
      <p:sp>
        <p:nvSpPr>
          <p:cNvPr id="121" name="TextBox 120">
            <a:extLst>
              <a:ext uri="{FF2B5EF4-FFF2-40B4-BE49-F238E27FC236}">
                <a16:creationId xmlns:a16="http://schemas.microsoft.com/office/drawing/2014/main" id="{218D4B2E-E497-4133-A4BD-4C7A4E4A4159}"/>
              </a:ext>
            </a:extLst>
          </p:cNvPr>
          <p:cNvSpPr txBox="1"/>
          <p:nvPr/>
        </p:nvSpPr>
        <p:spPr>
          <a:xfrm>
            <a:off x="2760233" y="1256688"/>
            <a:ext cx="1432660" cy="830997"/>
          </a:xfrm>
          <a:prstGeom prst="rect">
            <a:avLst/>
          </a:prstGeom>
          <a:noFill/>
        </p:spPr>
        <p:txBody>
          <a:bodyPr wrap="square" rtlCol="0">
            <a:spAutoFit/>
          </a:bodyPr>
          <a:lstStyle/>
          <a:p>
            <a:pPr algn="ctr"/>
            <a:r>
              <a:rPr lang="en-US" sz="1600" dirty="0">
                <a:solidFill>
                  <a:schemeClr val="bg1"/>
                </a:solidFill>
                <a:latin typeface="+mj-lt"/>
              </a:rPr>
              <a:t>TECHNICAL TO STRATEGIC EXCELLENCE</a:t>
            </a:r>
          </a:p>
        </p:txBody>
      </p:sp>
      <p:sp>
        <p:nvSpPr>
          <p:cNvPr id="123" name="TextBox 122">
            <a:extLst>
              <a:ext uri="{FF2B5EF4-FFF2-40B4-BE49-F238E27FC236}">
                <a16:creationId xmlns:a16="http://schemas.microsoft.com/office/drawing/2014/main" id="{99A10917-6CFA-49D0-9BDF-C6E831712BC9}"/>
              </a:ext>
            </a:extLst>
          </p:cNvPr>
          <p:cNvSpPr txBox="1"/>
          <p:nvPr/>
        </p:nvSpPr>
        <p:spPr>
          <a:xfrm>
            <a:off x="4949827" y="1200791"/>
            <a:ext cx="1432660" cy="1077218"/>
          </a:xfrm>
          <a:prstGeom prst="rect">
            <a:avLst/>
          </a:prstGeom>
          <a:noFill/>
        </p:spPr>
        <p:txBody>
          <a:bodyPr wrap="square" rtlCol="0">
            <a:spAutoFit/>
          </a:bodyPr>
          <a:lstStyle/>
          <a:p>
            <a:pPr algn="ctr"/>
            <a:r>
              <a:rPr lang="en-US" sz="1600" dirty="0">
                <a:solidFill>
                  <a:schemeClr val="bg1"/>
                </a:solidFill>
                <a:latin typeface="+mj-lt"/>
              </a:rPr>
              <a:t>ORG NEEDS &amp; YOUR LEADERSHIP NEEDS</a:t>
            </a:r>
          </a:p>
        </p:txBody>
      </p:sp>
      <p:sp>
        <p:nvSpPr>
          <p:cNvPr id="125" name="TextBox 124">
            <a:extLst>
              <a:ext uri="{FF2B5EF4-FFF2-40B4-BE49-F238E27FC236}">
                <a16:creationId xmlns:a16="http://schemas.microsoft.com/office/drawing/2014/main" id="{7CDEBA19-0B30-4B42-A88E-6F6651D78BFD}"/>
              </a:ext>
            </a:extLst>
          </p:cNvPr>
          <p:cNvSpPr txBox="1"/>
          <p:nvPr/>
        </p:nvSpPr>
        <p:spPr>
          <a:xfrm>
            <a:off x="7123214" y="1349746"/>
            <a:ext cx="1432660" cy="584775"/>
          </a:xfrm>
          <a:prstGeom prst="rect">
            <a:avLst/>
          </a:prstGeom>
          <a:noFill/>
        </p:spPr>
        <p:txBody>
          <a:bodyPr wrap="square" rtlCol="0">
            <a:spAutoFit/>
          </a:bodyPr>
          <a:lstStyle/>
          <a:p>
            <a:pPr algn="ctr"/>
            <a:r>
              <a:rPr lang="en-US" sz="1600" dirty="0">
                <a:solidFill>
                  <a:schemeClr val="bg1"/>
                </a:solidFill>
                <a:latin typeface="+mj-lt"/>
              </a:rPr>
              <a:t>BUILD PEOPLE &amp; LEADERS</a:t>
            </a:r>
          </a:p>
        </p:txBody>
      </p:sp>
      <p:sp>
        <p:nvSpPr>
          <p:cNvPr id="127" name="TextBox 126">
            <a:extLst>
              <a:ext uri="{FF2B5EF4-FFF2-40B4-BE49-F238E27FC236}">
                <a16:creationId xmlns:a16="http://schemas.microsoft.com/office/drawing/2014/main" id="{4A19D40D-015D-4975-A453-C7BF4B036A74}"/>
              </a:ext>
            </a:extLst>
          </p:cNvPr>
          <p:cNvSpPr txBox="1"/>
          <p:nvPr/>
        </p:nvSpPr>
        <p:spPr>
          <a:xfrm>
            <a:off x="586863" y="3194268"/>
            <a:ext cx="1432660" cy="830997"/>
          </a:xfrm>
          <a:prstGeom prst="rect">
            <a:avLst/>
          </a:prstGeom>
          <a:noFill/>
        </p:spPr>
        <p:txBody>
          <a:bodyPr wrap="square" rtlCol="0">
            <a:spAutoFit/>
          </a:bodyPr>
          <a:lstStyle/>
          <a:p>
            <a:pPr algn="ctr"/>
            <a:r>
              <a:rPr lang="en-US" sz="1600" dirty="0">
                <a:solidFill>
                  <a:schemeClr val="bg1"/>
                </a:solidFill>
                <a:latin typeface="+mj-lt"/>
              </a:rPr>
              <a:t>TRANSPARENCY EMPOWERMENT</a:t>
            </a:r>
          </a:p>
          <a:p>
            <a:pPr algn="ctr"/>
            <a:r>
              <a:rPr lang="en-US" sz="1600" dirty="0">
                <a:solidFill>
                  <a:schemeClr val="bg1"/>
                </a:solidFill>
                <a:latin typeface="+mj-lt"/>
              </a:rPr>
              <a:t>SAFETY</a:t>
            </a:r>
          </a:p>
        </p:txBody>
      </p:sp>
      <p:sp>
        <p:nvSpPr>
          <p:cNvPr id="129" name="TextBox 128">
            <a:extLst>
              <a:ext uri="{FF2B5EF4-FFF2-40B4-BE49-F238E27FC236}">
                <a16:creationId xmlns:a16="http://schemas.microsoft.com/office/drawing/2014/main" id="{CC1E0EAE-EBFF-409E-B5E8-829443780C44}"/>
              </a:ext>
            </a:extLst>
          </p:cNvPr>
          <p:cNvSpPr txBox="1"/>
          <p:nvPr/>
        </p:nvSpPr>
        <p:spPr>
          <a:xfrm>
            <a:off x="2763091" y="3182959"/>
            <a:ext cx="1432660" cy="830997"/>
          </a:xfrm>
          <a:prstGeom prst="rect">
            <a:avLst/>
          </a:prstGeom>
          <a:noFill/>
        </p:spPr>
        <p:txBody>
          <a:bodyPr wrap="square" rtlCol="0">
            <a:spAutoFit/>
          </a:bodyPr>
          <a:lstStyle/>
          <a:p>
            <a:pPr algn="ctr"/>
            <a:r>
              <a:rPr lang="en-US" sz="1600">
                <a:solidFill>
                  <a:schemeClr val="bg1"/>
                </a:solidFill>
                <a:latin typeface="+mj-lt"/>
              </a:rPr>
              <a:t>BUILD INFLUENCE NETWORKS</a:t>
            </a:r>
          </a:p>
        </p:txBody>
      </p:sp>
      <p:sp>
        <p:nvSpPr>
          <p:cNvPr id="131" name="TextBox 130">
            <a:extLst>
              <a:ext uri="{FF2B5EF4-FFF2-40B4-BE49-F238E27FC236}">
                <a16:creationId xmlns:a16="http://schemas.microsoft.com/office/drawing/2014/main" id="{67E5E61D-890F-4602-B795-6DFB0A38C7EE}"/>
              </a:ext>
            </a:extLst>
          </p:cNvPr>
          <p:cNvSpPr txBox="1"/>
          <p:nvPr/>
        </p:nvSpPr>
        <p:spPr>
          <a:xfrm>
            <a:off x="4929321" y="3188746"/>
            <a:ext cx="1432660" cy="830997"/>
          </a:xfrm>
          <a:prstGeom prst="rect">
            <a:avLst/>
          </a:prstGeom>
          <a:noFill/>
        </p:spPr>
        <p:txBody>
          <a:bodyPr wrap="square" rtlCol="0">
            <a:spAutoFit/>
          </a:bodyPr>
          <a:lstStyle/>
          <a:p>
            <a:pPr algn="ctr"/>
            <a:r>
              <a:rPr lang="en-US" sz="1600">
                <a:solidFill>
                  <a:schemeClr val="bg1"/>
                </a:solidFill>
                <a:latin typeface="+mj-lt"/>
              </a:rPr>
              <a:t>DEVELOP A LEARNING CULTURE</a:t>
            </a:r>
          </a:p>
        </p:txBody>
      </p:sp>
      <p:sp>
        <p:nvSpPr>
          <p:cNvPr id="133" name="TextBox 132">
            <a:extLst>
              <a:ext uri="{FF2B5EF4-FFF2-40B4-BE49-F238E27FC236}">
                <a16:creationId xmlns:a16="http://schemas.microsoft.com/office/drawing/2014/main" id="{AD0AC36F-0A5F-4E7B-9500-106581CEA05A}"/>
              </a:ext>
            </a:extLst>
          </p:cNvPr>
          <p:cNvSpPr txBox="1"/>
          <p:nvPr/>
        </p:nvSpPr>
        <p:spPr>
          <a:xfrm>
            <a:off x="7102560" y="3315164"/>
            <a:ext cx="1432660" cy="584775"/>
          </a:xfrm>
          <a:prstGeom prst="rect">
            <a:avLst/>
          </a:prstGeom>
          <a:noFill/>
        </p:spPr>
        <p:txBody>
          <a:bodyPr wrap="square" rtlCol="0">
            <a:spAutoFit/>
          </a:bodyPr>
          <a:lstStyle/>
          <a:p>
            <a:pPr algn="ctr"/>
            <a:r>
              <a:rPr lang="en-US" sz="1600">
                <a:solidFill>
                  <a:schemeClr val="bg1"/>
                </a:solidFill>
                <a:latin typeface="+mj-lt"/>
              </a:rPr>
              <a:t>HAVE</a:t>
            </a:r>
          </a:p>
          <a:p>
            <a:pPr algn="ctr"/>
            <a:r>
              <a:rPr lang="en-US" sz="1600">
                <a:solidFill>
                  <a:schemeClr val="bg1"/>
                </a:solidFill>
                <a:latin typeface="+mj-lt"/>
              </a:rPr>
              <a:t>COURAGE</a:t>
            </a:r>
          </a:p>
        </p:txBody>
      </p:sp>
    </p:spTree>
    <p:extLst>
      <p:ext uri="{BB962C8B-B14F-4D97-AF65-F5344CB8AC3E}">
        <p14:creationId xmlns:p14="http://schemas.microsoft.com/office/powerpoint/2010/main" val="42476791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3F3A633-7E7F-FA42-A93F-1C8DA2E95974}"/>
              </a:ext>
            </a:extLst>
          </p:cNvPr>
          <p:cNvSpPr/>
          <p:nvPr/>
        </p:nvSpPr>
        <p:spPr>
          <a:xfrm>
            <a:off x="4691774" y="1619859"/>
            <a:ext cx="1851660" cy="9374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2049" name="Picture 1" descr="cid:image010.png@01D5C7CE.AE72B0C0">
            <a:extLst>
              <a:ext uri="{FF2B5EF4-FFF2-40B4-BE49-F238E27FC236}">
                <a16:creationId xmlns:a16="http://schemas.microsoft.com/office/drawing/2014/main" id="{AB87EE8A-2EDB-46DF-AE94-9E0D8299D979}"/>
              </a:ext>
            </a:extLst>
          </p:cNvPr>
          <p:cNvPicPr>
            <a:picLocks noChangeAspect="1" noChangeArrowheads="1"/>
          </p:cNvPicPr>
          <p:nvPr/>
        </p:nvPicPr>
        <p:blipFill>
          <a:blip r:embed="rId3" r:link="rId4" cstate="screen">
            <a:extLst>
              <a:ext uri="{28A0092B-C50C-407E-A947-70E740481C1C}">
                <a14:useLocalDpi xmlns:a14="http://schemas.microsoft.com/office/drawing/2010/main"/>
              </a:ext>
            </a:extLst>
          </a:blip>
          <a:srcRect/>
          <a:stretch>
            <a:fillRect/>
          </a:stretch>
        </p:blipFill>
        <p:spPr bwMode="auto">
          <a:xfrm>
            <a:off x="6519370" y="1816386"/>
            <a:ext cx="1841214" cy="18412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1537AB19-84DA-44BB-8463-8730350CC2CB}"/>
              </a:ext>
            </a:extLst>
          </p:cNvPr>
          <p:cNvPicPr>
            <a:picLocks noChangeAspect="1"/>
          </p:cNvPicPr>
          <p:nvPr/>
        </p:nvPicPr>
        <p:blipFill>
          <a:blip r:embed="rId5"/>
          <a:stretch>
            <a:fillRect/>
          </a:stretch>
        </p:blipFill>
        <p:spPr>
          <a:xfrm>
            <a:off x="944272" y="1317230"/>
            <a:ext cx="4860907" cy="3201795"/>
          </a:xfrm>
          <a:prstGeom prst="rect">
            <a:avLst/>
          </a:prstGeom>
        </p:spPr>
      </p:pic>
      <p:sp>
        <p:nvSpPr>
          <p:cNvPr id="190" name="Text Placeholder 5">
            <a:extLst>
              <a:ext uri="{FF2B5EF4-FFF2-40B4-BE49-F238E27FC236}">
                <a16:creationId xmlns:a16="http://schemas.microsoft.com/office/drawing/2014/main" id="{83980FB6-85DC-46FB-BFD7-7D77569025B7}"/>
              </a:ext>
            </a:extLst>
          </p:cNvPr>
          <p:cNvSpPr>
            <a:spLocks noGrp="1"/>
          </p:cNvSpPr>
          <p:nvPr>
            <p:ph type="body" sz="quarter" idx="11"/>
          </p:nvPr>
        </p:nvSpPr>
        <p:spPr>
          <a:xfrm>
            <a:off x="812856" y="670899"/>
            <a:ext cx="8065276" cy="646331"/>
          </a:xfrm>
        </p:spPr>
        <p:txBody>
          <a:bodyPr/>
          <a:lstStyle/>
          <a:p>
            <a:r>
              <a:rPr lang="en-US"/>
              <a:t>CSG Solutions</a:t>
            </a:r>
          </a:p>
        </p:txBody>
      </p:sp>
    </p:spTree>
    <p:extLst>
      <p:ext uri="{BB962C8B-B14F-4D97-AF65-F5344CB8AC3E}">
        <p14:creationId xmlns:p14="http://schemas.microsoft.com/office/powerpoint/2010/main" val="3815305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B9E33-AB32-4C0C-81D2-4FABF35E2E44}"/>
              </a:ext>
            </a:extLst>
          </p:cNvPr>
          <p:cNvSpPr>
            <a:spLocks noGrp="1"/>
          </p:cNvSpPr>
          <p:nvPr>
            <p:ph type="body" sz="quarter" idx="11"/>
          </p:nvPr>
        </p:nvSpPr>
        <p:spPr/>
        <p:txBody>
          <a:bodyPr/>
          <a:lstStyle/>
          <a:p>
            <a:r>
              <a:rPr lang="en-US" sz="3600"/>
              <a:t>Our Journey</a:t>
            </a:r>
          </a:p>
        </p:txBody>
      </p:sp>
      <p:sp>
        <p:nvSpPr>
          <p:cNvPr id="5" name="Rectangle 4">
            <a:extLst>
              <a:ext uri="{FF2B5EF4-FFF2-40B4-BE49-F238E27FC236}">
                <a16:creationId xmlns:a16="http://schemas.microsoft.com/office/drawing/2014/main" id="{22C5B5F1-45FC-4E6D-9859-888FC4F290FE}"/>
              </a:ext>
            </a:extLst>
          </p:cNvPr>
          <p:cNvSpPr/>
          <p:nvPr/>
        </p:nvSpPr>
        <p:spPr>
          <a:xfrm>
            <a:off x="406439" y="2941803"/>
            <a:ext cx="1605178" cy="698070"/>
          </a:xfrm>
          <a:prstGeom prst="rect">
            <a:avLst/>
          </a:prstGeom>
          <a:noFill/>
        </p:spPr>
        <p:txBody>
          <a:bodyPr wrap="square" tIns="182880">
            <a:noAutofit/>
          </a:bodyPr>
          <a:lstStyle/>
          <a:p>
            <a:pPr algn="ctr"/>
            <a:r>
              <a:rPr lang="en-AU" sz="1000">
                <a:solidFill>
                  <a:schemeClr val="bg2">
                    <a:lumMod val="10000"/>
                  </a:schemeClr>
                </a:solidFill>
              </a:rPr>
              <a:t>Created accountable, cross-functional,</a:t>
            </a:r>
            <a:br>
              <a:rPr lang="en-AU" sz="1000">
                <a:solidFill>
                  <a:schemeClr val="bg2">
                    <a:lumMod val="10000"/>
                  </a:schemeClr>
                </a:solidFill>
              </a:rPr>
            </a:br>
            <a:r>
              <a:rPr lang="en-AU" sz="1000">
                <a:solidFill>
                  <a:schemeClr val="bg2">
                    <a:lumMod val="10000"/>
                  </a:schemeClr>
                </a:solidFill>
              </a:rPr>
              <a:t>high-performing teams</a:t>
            </a:r>
          </a:p>
        </p:txBody>
      </p:sp>
      <p:sp>
        <p:nvSpPr>
          <p:cNvPr id="14" name="Oval 13">
            <a:extLst>
              <a:ext uri="{FF2B5EF4-FFF2-40B4-BE49-F238E27FC236}">
                <a16:creationId xmlns:a16="http://schemas.microsoft.com/office/drawing/2014/main" id="{C00C36FB-FD81-42DE-931E-69B88F4B5839}"/>
              </a:ext>
            </a:extLst>
          </p:cNvPr>
          <p:cNvSpPr/>
          <p:nvPr/>
        </p:nvSpPr>
        <p:spPr>
          <a:xfrm>
            <a:off x="614064" y="1509819"/>
            <a:ext cx="1181631" cy="1181631"/>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10" name="Oval 9">
            <a:extLst>
              <a:ext uri="{FF2B5EF4-FFF2-40B4-BE49-F238E27FC236}">
                <a16:creationId xmlns:a16="http://schemas.microsoft.com/office/drawing/2014/main" id="{FC61B497-3CC0-4001-932F-E26F4D034351}"/>
              </a:ext>
            </a:extLst>
          </p:cNvPr>
          <p:cNvSpPr/>
          <p:nvPr/>
        </p:nvSpPr>
        <p:spPr>
          <a:xfrm>
            <a:off x="497107" y="1392861"/>
            <a:ext cx="1415546" cy="1415546"/>
          </a:xfrm>
          <a:prstGeom prst="ellipse">
            <a:avLst/>
          </a:prstGeom>
          <a:noFill/>
          <a:ln w="98425">
            <a:solidFill>
              <a:schemeClr val="bg1">
                <a:alpha val="77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11" name="Arc 10">
            <a:extLst>
              <a:ext uri="{FF2B5EF4-FFF2-40B4-BE49-F238E27FC236}">
                <a16:creationId xmlns:a16="http://schemas.microsoft.com/office/drawing/2014/main" id="{C79F96EE-CC98-415E-8039-635F8164AD02}"/>
              </a:ext>
            </a:extLst>
          </p:cNvPr>
          <p:cNvSpPr/>
          <p:nvPr/>
        </p:nvSpPr>
        <p:spPr>
          <a:xfrm>
            <a:off x="496122" y="1386793"/>
            <a:ext cx="1421614" cy="1421614"/>
          </a:xfrm>
          <a:prstGeom prst="arc">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12" name="Arc 11">
            <a:extLst>
              <a:ext uri="{FF2B5EF4-FFF2-40B4-BE49-F238E27FC236}">
                <a16:creationId xmlns:a16="http://schemas.microsoft.com/office/drawing/2014/main" id="{E997E94E-4F9E-40ED-8316-10761A1C61A2}"/>
              </a:ext>
            </a:extLst>
          </p:cNvPr>
          <p:cNvSpPr/>
          <p:nvPr/>
        </p:nvSpPr>
        <p:spPr>
          <a:xfrm rot="10800000">
            <a:off x="495139" y="1385810"/>
            <a:ext cx="1423580" cy="1423580"/>
          </a:xfrm>
          <a:prstGeom prst="arc">
            <a:avLst/>
          </a:prstGeom>
          <a:ln w="44450">
            <a:solidFill>
              <a:schemeClr val="tx1">
                <a:alpha val="66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13" name="Oval 12">
            <a:extLst>
              <a:ext uri="{FF2B5EF4-FFF2-40B4-BE49-F238E27FC236}">
                <a16:creationId xmlns:a16="http://schemas.microsoft.com/office/drawing/2014/main" id="{9576CDB0-15B2-4C17-94CD-F6030F29E75A}"/>
              </a:ext>
            </a:extLst>
          </p:cNvPr>
          <p:cNvSpPr/>
          <p:nvPr/>
        </p:nvSpPr>
        <p:spPr>
          <a:xfrm>
            <a:off x="574661" y="1470416"/>
            <a:ext cx="1260437" cy="1260437"/>
          </a:xfrm>
          <a:prstGeom prst="ellipse">
            <a:avLst/>
          </a:prstGeom>
          <a:no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60" name="Rectangle 59">
            <a:extLst>
              <a:ext uri="{FF2B5EF4-FFF2-40B4-BE49-F238E27FC236}">
                <a16:creationId xmlns:a16="http://schemas.microsoft.com/office/drawing/2014/main" id="{63F6F0A4-EEB5-45F4-B462-79C1922A4DDD}"/>
              </a:ext>
            </a:extLst>
          </p:cNvPr>
          <p:cNvSpPr/>
          <p:nvPr/>
        </p:nvSpPr>
        <p:spPr>
          <a:xfrm>
            <a:off x="5510666" y="2944384"/>
            <a:ext cx="1447964" cy="1068718"/>
          </a:xfrm>
          <a:prstGeom prst="rect">
            <a:avLst/>
          </a:prstGeom>
          <a:noFill/>
        </p:spPr>
        <p:txBody>
          <a:bodyPr wrap="square" tIns="182880">
            <a:noAutofit/>
          </a:bodyPr>
          <a:lstStyle/>
          <a:p>
            <a:pPr algn="ctr"/>
            <a:r>
              <a:rPr lang="en-AU" sz="1000">
                <a:solidFill>
                  <a:schemeClr val="bg2">
                    <a:lumMod val="10000"/>
                  </a:schemeClr>
                </a:solidFill>
              </a:rPr>
              <a:t>Achieved faster throughput and significantly improved quality</a:t>
            </a:r>
          </a:p>
        </p:txBody>
      </p:sp>
      <p:sp>
        <p:nvSpPr>
          <p:cNvPr id="113" name="Rectangle 112">
            <a:extLst>
              <a:ext uri="{FF2B5EF4-FFF2-40B4-BE49-F238E27FC236}">
                <a16:creationId xmlns:a16="http://schemas.microsoft.com/office/drawing/2014/main" id="{834744DF-79EF-4254-9912-7ECF130B31E8}"/>
              </a:ext>
            </a:extLst>
          </p:cNvPr>
          <p:cNvSpPr/>
          <p:nvPr/>
        </p:nvSpPr>
        <p:spPr>
          <a:xfrm>
            <a:off x="3623592" y="2951364"/>
            <a:ext cx="1879915" cy="713008"/>
          </a:xfrm>
          <a:prstGeom prst="rect">
            <a:avLst/>
          </a:prstGeom>
          <a:noFill/>
        </p:spPr>
        <p:txBody>
          <a:bodyPr wrap="square" tIns="182880">
            <a:noAutofit/>
          </a:bodyPr>
          <a:lstStyle/>
          <a:p>
            <a:pPr algn="ctr"/>
            <a:r>
              <a:rPr lang="en-AU" sz="1000">
                <a:solidFill>
                  <a:schemeClr val="bg2">
                    <a:lumMod val="10000"/>
                  </a:schemeClr>
                </a:solidFill>
              </a:rPr>
              <a:t>Invested in</a:t>
            </a:r>
          </a:p>
          <a:p>
            <a:pPr algn="ctr"/>
            <a:r>
              <a:rPr lang="en-AU" sz="1000">
                <a:solidFill>
                  <a:schemeClr val="bg2">
                    <a:lumMod val="10000"/>
                  </a:schemeClr>
                </a:solidFill>
              </a:rPr>
              <a:t>automation &amp; technology modernization</a:t>
            </a:r>
          </a:p>
        </p:txBody>
      </p:sp>
      <p:sp>
        <p:nvSpPr>
          <p:cNvPr id="166" name="Rectangle 165">
            <a:extLst>
              <a:ext uri="{FF2B5EF4-FFF2-40B4-BE49-F238E27FC236}">
                <a16:creationId xmlns:a16="http://schemas.microsoft.com/office/drawing/2014/main" id="{8F822F4C-1C25-4239-A382-57D2534A1173}"/>
              </a:ext>
            </a:extLst>
          </p:cNvPr>
          <p:cNvSpPr/>
          <p:nvPr/>
        </p:nvSpPr>
        <p:spPr>
          <a:xfrm>
            <a:off x="2074955" y="2952348"/>
            <a:ext cx="1605178" cy="813165"/>
          </a:xfrm>
          <a:prstGeom prst="rect">
            <a:avLst/>
          </a:prstGeom>
          <a:noFill/>
        </p:spPr>
        <p:txBody>
          <a:bodyPr wrap="square" tIns="182880">
            <a:noAutofit/>
          </a:bodyPr>
          <a:lstStyle/>
          <a:p>
            <a:pPr algn="ctr"/>
            <a:r>
              <a:rPr lang="en-AU" sz="1000">
                <a:solidFill>
                  <a:schemeClr val="bg2">
                    <a:lumMod val="10000"/>
                  </a:schemeClr>
                </a:solidFill>
              </a:rPr>
              <a:t>Introduced</a:t>
            </a:r>
            <a:br>
              <a:rPr lang="en-AU" sz="1000">
                <a:solidFill>
                  <a:schemeClr val="bg2">
                    <a:lumMod val="10000"/>
                  </a:schemeClr>
                </a:solidFill>
              </a:rPr>
            </a:br>
            <a:r>
              <a:rPr lang="en-AU" sz="1000">
                <a:solidFill>
                  <a:schemeClr val="bg2">
                    <a:lumMod val="10000"/>
                  </a:schemeClr>
                </a:solidFill>
              </a:rPr>
              <a:t>Lean Portfolio Mgmt. with emphasis on value delivered &amp; flow</a:t>
            </a:r>
          </a:p>
        </p:txBody>
      </p:sp>
      <p:sp>
        <p:nvSpPr>
          <p:cNvPr id="219" name="Rectangle 218">
            <a:extLst>
              <a:ext uri="{FF2B5EF4-FFF2-40B4-BE49-F238E27FC236}">
                <a16:creationId xmlns:a16="http://schemas.microsoft.com/office/drawing/2014/main" id="{0F25953A-1B16-460F-8025-4B12145A4BB7}"/>
              </a:ext>
            </a:extLst>
          </p:cNvPr>
          <p:cNvSpPr/>
          <p:nvPr/>
        </p:nvSpPr>
        <p:spPr>
          <a:xfrm>
            <a:off x="7017949" y="2944384"/>
            <a:ext cx="1782652" cy="1068718"/>
          </a:xfrm>
          <a:prstGeom prst="rect">
            <a:avLst/>
          </a:prstGeom>
          <a:noFill/>
        </p:spPr>
        <p:txBody>
          <a:bodyPr wrap="square" tIns="182880">
            <a:noAutofit/>
          </a:bodyPr>
          <a:lstStyle/>
          <a:p>
            <a:pPr algn="ctr"/>
            <a:r>
              <a:rPr lang="en-AU" sz="1000">
                <a:solidFill>
                  <a:schemeClr val="bg2">
                    <a:lumMod val="10000"/>
                  </a:schemeClr>
                </a:solidFill>
              </a:rPr>
              <a:t>Fostered a culture of continuous improvement and learning</a:t>
            </a:r>
          </a:p>
        </p:txBody>
      </p:sp>
      <p:grpSp>
        <p:nvGrpSpPr>
          <p:cNvPr id="281" name="Group 280">
            <a:extLst>
              <a:ext uri="{FF2B5EF4-FFF2-40B4-BE49-F238E27FC236}">
                <a16:creationId xmlns:a16="http://schemas.microsoft.com/office/drawing/2014/main" id="{D21140E5-7325-41F4-87FD-4C0FAF4514DE}"/>
              </a:ext>
            </a:extLst>
          </p:cNvPr>
          <p:cNvGrpSpPr/>
          <p:nvPr/>
        </p:nvGrpSpPr>
        <p:grpSpPr>
          <a:xfrm>
            <a:off x="5523022" y="1385810"/>
            <a:ext cx="1423580" cy="1423580"/>
            <a:chOff x="5523022" y="1385810"/>
            <a:chExt cx="1423580" cy="1423580"/>
          </a:xfrm>
        </p:grpSpPr>
        <p:sp>
          <p:nvSpPr>
            <p:cNvPr id="67" name="Oval 66">
              <a:extLst>
                <a:ext uri="{FF2B5EF4-FFF2-40B4-BE49-F238E27FC236}">
                  <a16:creationId xmlns:a16="http://schemas.microsoft.com/office/drawing/2014/main" id="{2CA37672-4D50-49B9-945B-F082153325DA}"/>
                </a:ext>
              </a:extLst>
            </p:cNvPr>
            <p:cNvSpPr/>
            <p:nvPr/>
          </p:nvSpPr>
          <p:spPr>
            <a:xfrm>
              <a:off x="5641947" y="1509819"/>
              <a:ext cx="1181631" cy="1181631"/>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63" name="Oval 62">
              <a:extLst>
                <a:ext uri="{FF2B5EF4-FFF2-40B4-BE49-F238E27FC236}">
                  <a16:creationId xmlns:a16="http://schemas.microsoft.com/office/drawing/2014/main" id="{725F5967-9F88-412A-954C-11BEA4DDAB12}"/>
                </a:ext>
              </a:extLst>
            </p:cNvPr>
            <p:cNvSpPr/>
            <p:nvPr/>
          </p:nvSpPr>
          <p:spPr>
            <a:xfrm>
              <a:off x="5524990" y="1392861"/>
              <a:ext cx="1415546" cy="1415546"/>
            </a:xfrm>
            <a:prstGeom prst="ellipse">
              <a:avLst/>
            </a:prstGeom>
            <a:noFill/>
            <a:ln w="98425">
              <a:solidFill>
                <a:schemeClr val="bg1">
                  <a:alpha val="77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64" name="Arc 63">
              <a:extLst>
                <a:ext uri="{FF2B5EF4-FFF2-40B4-BE49-F238E27FC236}">
                  <a16:creationId xmlns:a16="http://schemas.microsoft.com/office/drawing/2014/main" id="{9B84C071-96B8-4FD2-B683-BF68A3827B4F}"/>
                </a:ext>
              </a:extLst>
            </p:cNvPr>
            <p:cNvSpPr/>
            <p:nvPr/>
          </p:nvSpPr>
          <p:spPr>
            <a:xfrm>
              <a:off x="5524005" y="1386793"/>
              <a:ext cx="1421614" cy="1421614"/>
            </a:xfrm>
            <a:prstGeom prst="arc">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65" name="Arc 64">
              <a:extLst>
                <a:ext uri="{FF2B5EF4-FFF2-40B4-BE49-F238E27FC236}">
                  <a16:creationId xmlns:a16="http://schemas.microsoft.com/office/drawing/2014/main" id="{2556C8B3-708D-4734-89EE-2A894C6687AE}"/>
                </a:ext>
              </a:extLst>
            </p:cNvPr>
            <p:cNvSpPr/>
            <p:nvPr/>
          </p:nvSpPr>
          <p:spPr>
            <a:xfrm rot="10800000">
              <a:off x="5523022" y="1385810"/>
              <a:ext cx="1423580" cy="1423580"/>
            </a:xfrm>
            <a:prstGeom prst="arc">
              <a:avLst/>
            </a:prstGeom>
            <a:ln w="44450">
              <a:solidFill>
                <a:schemeClr val="tx1">
                  <a:alpha val="66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66" name="Oval 65">
              <a:extLst>
                <a:ext uri="{FF2B5EF4-FFF2-40B4-BE49-F238E27FC236}">
                  <a16:creationId xmlns:a16="http://schemas.microsoft.com/office/drawing/2014/main" id="{759DFB1D-B891-4867-9B73-7222DF5C2DC8}"/>
                </a:ext>
              </a:extLst>
            </p:cNvPr>
            <p:cNvSpPr/>
            <p:nvPr/>
          </p:nvSpPr>
          <p:spPr>
            <a:xfrm>
              <a:off x="5602544" y="1470416"/>
              <a:ext cx="1260437" cy="1260437"/>
            </a:xfrm>
            <a:prstGeom prst="ellipse">
              <a:avLst/>
            </a:prstGeom>
            <a:no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pic>
          <p:nvPicPr>
            <p:cNvPr id="272" name="Picture 271" descr="A picture containing clock&#10;&#10;Description automatically generated">
              <a:extLst>
                <a:ext uri="{FF2B5EF4-FFF2-40B4-BE49-F238E27FC236}">
                  <a16:creationId xmlns:a16="http://schemas.microsoft.com/office/drawing/2014/main" id="{8997EE51-655E-4569-BBB2-6E1C5F96B6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3651" y="1694485"/>
              <a:ext cx="1018221" cy="763666"/>
            </a:xfrm>
            <a:prstGeom prst="rect">
              <a:avLst/>
            </a:prstGeom>
          </p:spPr>
        </p:pic>
      </p:grpSp>
      <p:grpSp>
        <p:nvGrpSpPr>
          <p:cNvPr id="280" name="Group 279">
            <a:extLst>
              <a:ext uri="{FF2B5EF4-FFF2-40B4-BE49-F238E27FC236}">
                <a16:creationId xmlns:a16="http://schemas.microsoft.com/office/drawing/2014/main" id="{9F4654A1-7A45-4525-B253-827446491583}"/>
              </a:ext>
            </a:extLst>
          </p:cNvPr>
          <p:cNvGrpSpPr/>
          <p:nvPr/>
        </p:nvGrpSpPr>
        <p:grpSpPr>
          <a:xfrm>
            <a:off x="7198983" y="1385810"/>
            <a:ext cx="1423580" cy="1423580"/>
            <a:chOff x="7198983" y="1385810"/>
            <a:chExt cx="1423580" cy="1423580"/>
          </a:xfrm>
        </p:grpSpPr>
        <p:sp>
          <p:nvSpPr>
            <p:cNvPr id="226" name="Oval 225">
              <a:extLst>
                <a:ext uri="{FF2B5EF4-FFF2-40B4-BE49-F238E27FC236}">
                  <a16:creationId xmlns:a16="http://schemas.microsoft.com/office/drawing/2014/main" id="{77DA086B-0D2C-4249-83B4-21388587C3AF}"/>
                </a:ext>
              </a:extLst>
            </p:cNvPr>
            <p:cNvSpPr/>
            <p:nvPr/>
          </p:nvSpPr>
          <p:spPr>
            <a:xfrm>
              <a:off x="7317908" y="1509819"/>
              <a:ext cx="1181631" cy="1181631"/>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222" name="Oval 221">
              <a:extLst>
                <a:ext uri="{FF2B5EF4-FFF2-40B4-BE49-F238E27FC236}">
                  <a16:creationId xmlns:a16="http://schemas.microsoft.com/office/drawing/2014/main" id="{903F6056-5D52-4936-8D86-CE92804E9CA8}"/>
                </a:ext>
              </a:extLst>
            </p:cNvPr>
            <p:cNvSpPr/>
            <p:nvPr/>
          </p:nvSpPr>
          <p:spPr>
            <a:xfrm>
              <a:off x="7200951" y="1392861"/>
              <a:ext cx="1415546" cy="1415546"/>
            </a:xfrm>
            <a:prstGeom prst="ellipse">
              <a:avLst/>
            </a:prstGeom>
            <a:noFill/>
            <a:ln w="98425">
              <a:solidFill>
                <a:schemeClr val="bg1">
                  <a:alpha val="77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223" name="Arc 222">
              <a:extLst>
                <a:ext uri="{FF2B5EF4-FFF2-40B4-BE49-F238E27FC236}">
                  <a16:creationId xmlns:a16="http://schemas.microsoft.com/office/drawing/2014/main" id="{01E81F7A-E159-4920-B929-A5424E9C051B}"/>
                </a:ext>
              </a:extLst>
            </p:cNvPr>
            <p:cNvSpPr/>
            <p:nvPr/>
          </p:nvSpPr>
          <p:spPr>
            <a:xfrm>
              <a:off x="7199966" y="1386793"/>
              <a:ext cx="1421614" cy="1421614"/>
            </a:xfrm>
            <a:prstGeom prst="arc">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224" name="Arc 223">
              <a:extLst>
                <a:ext uri="{FF2B5EF4-FFF2-40B4-BE49-F238E27FC236}">
                  <a16:creationId xmlns:a16="http://schemas.microsoft.com/office/drawing/2014/main" id="{ACF389FD-A33A-43AF-B515-5B238DA99B54}"/>
                </a:ext>
              </a:extLst>
            </p:cNvPr>
            <p:cNvSpPr/>
            <p:nvPr/>
          </p:nvSpPr>
          <p:spPr>
            <a:xfrm rot="10800000">
              <a:off x="7198983" y="1385810"/>
              <a:ext cx="1423580" cy="1423580"/>
            </a:xfrm>
            <a:prstGeom prst="arc">
              <a:avLst/>
            </a:prstGeom>
            <a:ln w="44450">
              <a:solidFill>
                <a:schemeClr val="tx1">
                  <a:alpha val="66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225" name="Oval 224">
              <a:extLst>
                <a:ext uri="{FF2B5EF4-FFF2-40B4-BE49-F238E27FC236}">
                  <a16:creationId xmlns:a16="http://schemas.microsoft.com/office/drawing/2014/main" id="{B32732C7-E8FC-4612-8E51-A35DD24D9CDA}"/>
                </a:ext>
              </a:extLst>
            </p:cNvPr>
            <p:cNvSpPr/>
            <p:nvPr/>
          </p:nvSpPr>
          <p:spPr>
            <a:xfrm>
              <a:off x="7278505" y="1470416"/>
              <a:ext cx="1260437" cy="1260437"/>
            </a:xfrm>
            <a:prstGeom prst="ellipse">
              <a:avLst/>
            </a:prstGeom>
            <a:no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pic>
          <p:nvPicPr>
            <p:cNvPr id="274" name="Picture 273" descr="A picture containing drawing&#10;&#10;Description automatically generated">
              <a:extLst>
                <a:ext uri="{FF2B5EF4-FFF2-40B4-BE49-F238E27FC236}">
                  <a16:creationId xmlns:a16="http://schemas.microsoft.com/office/drawing/2014/main" id="{4EAFC776-100A-495B-B4F0-5CB278F4E6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0851" y="1692965"/>
              <a:ext cx="1076972" cy="807729"/>
            </a:xfrm>
            <a:prstGeom prst="rect">
              <a:avLst/>
            </a:prstGeom>
          </p:spPr>
        </p:pic>
      </p:grpSp>
      <p:grpSp>
        <p:nvGrpSpPr>
          <p:cNvPr id="283" name="Group 282">
            <a:extLst>
              <a:ext uri="{FF2B5EF4-FFF2-40B4-BE49-F238E27FC236}">
                <a16:creationId xmlns:a16="http://schemas.microsoft.com/office/drawing/2014/main" id="{FEF3B9AC-F899-4755-9A6C-2110B44FF569}"/>
              </a:ext>
            </a:extLst>
          </p:cNvPr>
          <p:cNvGrpSpPr/>
          <p:nvPr/>
        </p:nvGrpSpPr>
        <p:grpSpPr>
          <a:xfrm>
            <a:off x="2171100" y="1385810"/>
            <a:ext cx="1423580" cy="1423580"/>
            <a:chOff x="2171100" y="1385810"/>
            <a:chExt cx="1423580" cy="1423580"/>
          </a:xfrm>
        </p:grpSpPr>
        <p:sp>
          <p:nvSpPr>
            <p:cNvPr id="173" name="Oval 172">
              <a:extLst>
                <a:ext uri="{FF2B5EF4-FFF2-40B4-BE49-F238E27FC236}">
                  <a16:creationId xmlns:a16="http://schemas.microsoft.com/office/drawing/2014/main" id="{323BF54B-399A-43C2-8B47-C643963B69EC}"/>
                </a:ext>
              </a:extLst>
            </p:cNvPr>
            <p:cNvSpPr/>
            <p:nvPr/>
          </p:nvSpPr>
          <p:spPr>
            <a:xfrm>
              <a:off x="2290025" y="1509819"/>
              <a:ext cx="1181631" cy="1181631"/>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169" name="Oval 168">
              <a:extLst>
                <a:ext uri="{FF2B5EF4-FFF2-40B4-BE49-F238E27FC236}">
                  <a16:creationId xmlns:a16="http://schemas.microsoft.com/office/drawing/2014/main" id="{78A93F8B-9630-4A95-A650-3EF24C612B4A}"/>
                </a:ext>
              </a:extLst>
            </p:cNvPr>
            <p:cNvSpPr/>
            <p:nvPr/>
          </p:nvSpPr>
          <p:spPr>
            <a:xfrm>
              <a:off x="2173068" y="1392861"/>
              <a:ext cx="1415546" cy="1415546"/>
            </a:xfrm>
            <a:prstGeom prst="ellipse">
              <a:avLst/>
            </a:prstGeom>
            <a:noFill/>
            <a:ln w="98425">
              <a:solidFill>
                <a:schemeClr val="bg1">
                  <a:alpha val="77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170" name="Arc 169">
              <a:extLst>
                <a:ext uri="{FF2B5EF4-FFF2-40B4-BE49-F238E27FC236}">
                  <a16:creationId xmlns:a16="http://schemas.microsoft.com/office/drawing/2014/main" id="{9F53B2F5-C887-4DDA-94F4-21C9235B3290}"/>
                </a:ext>
              </a:extLst>
            </p:cNvPr>
            <p:cNvSpPr/>
            <p:nvPr/>
          </p:nvSpPr>
          <p:spPr>
            <a:xfrm>
              <a:off x="2172083" y="1386793"/>
              <a:ext cx="1421614" cy="1421614"/>
            </a:xfrm>
            <a:prstGeom prst="arc">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171" name="Arc 170">
              <a:extLst>
                <a:ext uri="{FF2B5EF4-FFF2-40B4-BE49-F238E27FC236}">
                  <a16:creationId xmlns:a16="http://schemas.microsoft.com/office/drawing/2014/main" id="{29C33DC2-DC83-400A-99F0-53E0C54ABA0F}"/>
                </a:ext>
              </a:extLst>
            </p:cNvPr>
            <p:cNvSpPr/>
            <p:nvPr/>
          </p:nvSpPr>
          <p:spPr>
            <a:xfrm rot="10800000">
              <a:off x="2171100" y="1385810"/>
              <a:ext cx="1423580" cy="1423580"/>
            </a:xfrm>
            <a:prstGeom prst="arc">
              <a:avLst/>
            </a:prstGeom>
            <a:ln w="44450">
              <a:solidFill>
                <a:schemeClr val="tx1">
                  <a:alpha val="66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172" name="Oval 171">
              <a:extLst>
                <a:ext uri="{FF2B5EF4-FFF2-40B4-BE49-F238E27FC236}">
                  <a16:creationId xmlns:a16="http://schemas.microsoft.com/office/drawing/2014/main" id="{94268AEB-6DAA-4E65-B5B7-3FAB0AF23215}"/>
                </a:ext>
              </a:extLst>
            </p:cNvPr>
            <p:cNvSpPr/>
            <p:nvPr/>
          </p:nvSpPr>
          <p:spPr>
            <a:xfrm>
              <a:off x="2250622" y="1470416"/>
              <a:ext cx="1260437" cy="1260437"/>
            </a:xfrm>
            <a:prstGeom prst="ellipse">
              <a:avLst/>
            </a:prstGeom>
            <a:no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pic>
          <p:nvPicPr>
            <p:cNvPr id="276" name="Picture 275" descr="A picture containing clock&#10;&#10;Description automatically generated">
              <a:extLst>
                <a:ext uri="{FF2B5EF4-FFF2-40B4-BE49-F238E27FC236}">
                  <a16:creationId xmlns:a16="http://schemas.microsoft.com/office/drawing/2014/main" id="{CCF22336-3159-4972-8CA1-6689F4926A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81496" y="1656712"/>
              <a:ext cx="1006126" cy="754595"/>
            </a:xfrm>
            <a:prstGeom prst="rect">
              <a:avLst/>
            </a:prstGeom>
          </p:spPr>
        </p:pic>
      </p:grpSp>
      <p:grpSp>
        <p:nvGrpSpPr>
          <p:cNvPr id="282" name="Group 281">
            <a:extLst>
              <a:ext uri="{FF2B5EF4-FFF2-40B4-BE49-F238E27FC236}">
                <a16:creationId xmlns:a16="http://schemas.microsoft.com/office/drawing/2014/main" id="{DDE8CDB2-B009-4854-A076-782CFE107AC2}"/>
              </a:ext>
            </a:extLst>
          </p:cNvPr>
          <p:cNvGrpSpPr/>
          <p:nvPr/>
        </p:nvGrpSpPr>
        <p:grpSpPr>
          <a:xfrm>
            <a:off x="3847061" y="1385810"/>
            <a:ext cx="1423580" cy="1423580"/>
            <a:chOff x="3847061" y="1385810"/>
            <a:chExt cx="1423580" cy="1423580"/>
          </a:xfrm>
        </p:grpSpPr>
        <p:sp>
          <p:nvSpPr>
            <p:cNvPr id="120" name="Oval 119">
              <a:extLst>
                <a:ext uri="{FF2B5EF4-FFF2-40B4-BE49-F238E27FC236}">
                  <a16:creationId xmlns:a16="http://schemas.microsoft.com/office/drawing/2014/main" id="{536C6565-C132-4FFF-83BF-4001466ACE3B}"/>
                </a:ext>
              </a:extLst>
            </p:cNvPr>
            <p:cNvSpPr/>
            <p:nvPr/>
          </p:nvSpPr>
          <p:spPr>
            <a:xfrm>
              <a:off x="3965986" y="1509819"/>
              <a:ext cx="1181631" cy="1181631"/>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116" name="Oval 115">
              <a:extLst>
                <a:ext uri="{FF2B5EF4-FFF2-40B4-BE49-F238E27FC236}">
                  <a16:creationId xmlns:a16="http://schemas.microsoft.com/office/drawing/2014/main" id="{1E97CE5B-46A5-475B-844E-387BC1B1F40C}"/>
                </a:ext>
              </a:extLst>
            </p:cNvPr>
            <p:cNvSpPr/>
            <p:nvPr/>
          </p:nvSpPr>
          <p:spPr>
            <a:xfrm>
              <a:off x="3849029" y="1392861"/>
              <a:ext cx="1415546" cy="1415546"/>
            </a:xfrm>
            <a:prstGeom prst="ellipse">
              <a:avLst/>
            </a:prstGeom>
            <a:noFill/>
            <a:ln w="98425">
              <a:solidFill>
                <a:schemeClr val="bg1">
                  <a:alpha val="77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117" name="Arc 116">
              <a:extLst>
                <a:ext uri="{FF2B5EF4-FFF2-40B4-BE49-F238E27FC236}">
                  <a16:creationId xmlns:a16="http://schemas.microsoft.com/office/drawing/2014/main" id="{C4E81059-6E86-4A6F-A990-3FB7B9DA6E58}"/>
                </a:ext>
              </a:extLst>
            </p:cNvPr>
            <p:cNvSpPr/>
            <p:nvPr/>
          </p:nvSpPr>
          <p:spPr>
            <a:xfrm>
              <a:off x="3848044" y="1386793"/>
              <a:ext cx="1421614" cy="1421614"/>
            </a:xfrm>
            <a:prstGeom prst="arc">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118" name="Arc 117">
              <a:extLst>
                <a:ext uri="{FF2B5EF4-FFF2-40B4-BE49-F238E27FC236}">
                  <a16:creationId xmlns:a16="http://schemas.microsoft.com/office/drawing/2014/main" id="{3733F283-8975-44D8-B13D-82CDFDC10CD3}"/>
                </a:ext>
              </a:extLst>
            </p:cNvPr>
            <p:cNvSpPr/>
            <p:nvPr/>
          </p:nvSpPr>
          <p:spPr>
            <a:xfrm rot="10800000">
              <a:off x="3847061" y="1385810"/>
              <a:ext cx="1423580" cy="1423580"/>
            </a:xfrm>
            <a:prstGeom prst="arc">
              <a:avLst/>
            </a:prstGeom>
            <a:ln w="44450">
              <a:solidFill>
                <a:schemeClr val="tx1">
                  <a:alpha val="66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3A3A9"/>
                </a:solidFill>
                <a:effectLst/>
                <a:uLnTx/>
                <a:uFillTx/>
                <a:latin typeface="Verdana"/>
                <a:ea typeface="+mn-ea"/>
                <a:cs typeface="+mn-cs"/>
              </a:endParaRPr>
            </a:p>
          </p:txBody>
        </p:sp>
        <p:sp>
          <p:nvSpPr>
            <p:cNvPr id="119" name="Oval 118">
              <a:extLst>
                <a:ext uri="{FF2B5EF4-FFF2-40B4-BE49-F238E27FC236}">
                  <a16:creationId xmlns:a16="http://schemas.microsoft.com/office/drawing/2014/main" id="{FA6A671B-D78F-46A2-A35F-0F625A93DF68}"/>
                </a:ext>
              </a:extLst>
            </p:cNvPr>
            <p:cNvSpPr/>
            <p:nvPr/>
          </p:nvSpPr>
          <p:spPr>
            <a:xfrm>
              <a:off x="3926583" y="1470415"/>
              <a:ext cx="1260437" cy="1260437"/>
            </a:xfrm>
            <a:prstGeom prst="ellipse">
              <a:avLst/>
            </a:prstGeom>
            <a:no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pic>
          <p:nvPicPr>
            <p:cNvPr id="279" name="Picture 278" descr="A picture containing object, clock&#10;&#10;Description automatically generated">
              <a:extLst>
                <a:ext uri="{FF2B5EF4-FFF2-40B4-BE49-F238E27FC236}">
                  <a16:creationId xmlns:a16="http://schemas.microsoft.com/office/drawing/2014/main" id="{4F22B15A-6A11-4122-8CC4-38A26F5777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5937" y="1724757"/>
              <a:ext cx="1005280" cy="753960"/>
            </a:xfrm>
            <a:prstGeom prst="rect">
              <a:avLst/>
            </a:prstGeom>
          </p:spPr>
        </p:pic>
      </p:grpSp>
      <p:pic>
        <p:nvPicPr>
          <p:cNvPr id="285" name="Picture 284" descr="A picture containing drawing, light, window&#10;&#10;Description automatically generated">
            <a:extLst>
              <a:ext uri="{FF2B5EF4-FFF2-40B4-BE49-F238E27FC236}">
                <a16:creationId xmlns:a16="http://schemas.microsoft.com/office/drawing/2014/main" id="{5DD784A3-4D13-4B41-BBFC-4BC7BF54A04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8157" y="1700914"/>
            <a:ext cx="1097077" cy="822808"/>
          </a:xfrm>
          <a:prstGeom prst="rect">
            <a:avLst/>
          </a:prstGeom>
        </p:spPr>
      </p:pic>
    </p:spTree>
    <p:extLst>
      <p:ext uri="{BB962C8B-B14F-4D97-AF65-F5344CB8AC3E}">
        <p14:creationId xmlns:p14="http://schemas.microsoft.com/office/powerpoint/2010/main" val="2388331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91C19D-FDAE-4BB5-B512-966125258539}"/>
              </a:ext>
            </a:extLst>
          </p:cNvPr>
          <p:cNvSpPr/>
          <p:nvPr/>
        </p:nvSpPr>
        <p:spPr>
          <a:xfrm>
            <a:off x="2160668" y="335400"/>
            <a:ext cx="2336190" cy="20759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3200">
                <a:latin typeface="+mj-lt"/>
              </a:rPr>
              <a:t>People</a:t>
            </a:r>
          </a:p>
        </p:txBody>
      </p:sp>
      <p:sp>
        <p:nvSpPr>
          <p:cNvPr id="14" name="Rectangle 13">
            <a:extLst>
              <a:ext uri="{FF2B5EF4-FFF2-40B4-BE49-F238E27FC236}">
                <a16:creationId xmlns:a16="http://schemas.microsoft.com/office/drawing/2014/main" id="{1FB0F273-615C-477B-A76C-936C59C583AE}"/>
              </a:ext>
            </a:extLst>
          </p:cNvPr>
          <p:cNvSpPr/>
          <p:nvPr/>
        </p:nvSpPr>
        <p:spPr>
          <a:xfrm>
            <a:off x="4611839" y="2538433"/>
            <a:ext cx="2336189" cy="20759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3200">
                <a:solidFill>
                  <a:schemeClr val="bg2">
                    <a:lumMod val="10000"/>
                  </a:schemeClr>
                </a:solidFill>
                <a:latin typeface="+mj-lt"/>
              </a:rPr>
              <a:t>Executive</a:t>
            </a:r>
          </a:p>
          <a:p>
            <a:pPr algn="ctr"/>
            <a:r>
              <a:rPr lang="en-US" sz="3200">
                <a:solidFill>
                  <a:schemeClr val="bg2">
                    <a:lumMod val="10000"/>
                  </a:schemeClr>
                </a:solidFill>
                <a:latin typeface="+mj-lt"/>
              </a:rPr>
              <a:t>Leadership</a:t>
            </a:r>
          </a:p>
        </p:txBody>
      </p:sp>
      <p:sp>
        <p:nvSpPr>
          <p:cNvPr id="17" name="Rectangle 16">
            <a:extLst>
              <a:ext uri="{FF2B5EF4-FFF2-40B4-BE49-F238E27FC236}">
                <a16:creationId xmlns:a16="http://schemas.microsoft.com/office/drawing/2014/main" id="{B0CC31E1-E84F-454D-BC75-33F4A0654E54}"/>
              </a:ext>
            </a:extLst>
          </p:cNvPr>
          <p:cNvSpPr/>
          <p:nvPr/>
        </p:nvSpPr>
        <p:spPr>
          <a:xfrm>
            <a:off x="4611840" y="335400"/>
            <a:ext cx="2336190" cy="207593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3200">
                <a:latin typeface="+mj-lt"/>
              </a:rPr>
              <a:t>Process</a:t>
            </a:r>
          </a:p>
        </p:txBody>
      </p:sp>
      <p:sp>
        <p:nvSpPr>
          <p:cNvPr id="19" name="Rectangle 18">
            <a:extLst>
              <a:ext uri="{FF2B5EF4-FFF2-40B4-BE49-F238E27FC236}">
                <a16:creationId xmlns:a16="http://schemas.microsoft.com/office/drawing/2014/main" id="{8698E1CF-F1E8-45E6-A391-9B290E4596A1}"/>
              </a:ext>
            </a:extLst>
          </p:cNvPr>
          <p:cNvSpPr/>
          <p:nvPr/>
        </p:nvSpPr>
        <p:spPr>
          <a:xfrm>
            <a:off x="2160668" y="2538433"/>
            <a:ext cx="2336190" cy="2075934"/>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3200">
                <a:latin typeface="+mj-lt"/>
              </a:rPr>
              <a:t>Technology &amp; Modernization</a:t>
            </a:r>
          </a:p>
        </p:txBody>
      </p:sp>
      <p:sp>
        <p:nvSpPr>
          <p:cNvPr id="15" name="Rectangle 14">
            <a:extLst>
              <a:ext uri="{FF2B5EF4-FFF2-40B4-BE49-F238E27FC236}">
                <a16:creationId xmlns:a16="http://schemas.microsoft.com/office/drawing/2014/main" id="{3A8561A7-89FC-456D-8217-BB5EDEFEE123}"/>
              </a:ext>
            </a:extLst>
          </p:cNvPr>
          <p:cNvSpPr/>
          <p:nvPr/>
        </p:nvSpPr>
        <p:spPr>
          <a:xfrm rot="21020605">
            <a:off x="2937699" y="1619693"/>
            <a:ext cx="3268601" cy="37974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accent1">
                    <a:lumMod val="50000"/>
                  </a:schemeClr>
                </a:solidFill>
                <a:latin typeface="+mj-lt"/>
              </a:rPr>
              <a:t>DOES 2014-2018</a:t>
            </a:r>
          </a:p>
        </p:txBody>
      </p:sp>
      <p:sp>
        <p:nvSpPr>
          <p:cNvPr id="21" name="Rectangle 20">
            <a:extLst>
              <a:ext uri="{FF2B5EF4-FFF2-40B4-BE49-F238E27FC236}">
                <a16:creationId xmlns:a16="http://schemas.microsoft.com/office/drawing/2014/main" id="{0995251B-0B65-4CF8-8CF1-6B220C53CE76}"/>
              </a:ext>
            </a:extLst>
          </p:cNvPr>
          <p:cNvSpPr/>
          <p:nvPr/>
        </p:nvSpPr>
        <p:spPr>
          <a:xfrm rot="21020605">
            <a:off x="2403944" y="3969353"/>
            <a:ext cx="1948355" cy="37974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accent1">
                    <a:lumMod val="50000"/>
                  </a:schemeClr>
                </a:solidFill>
                <a:latin typeface="+mj-lt"/>
              </a:rPr>
              <a:t>DOES 2019-20</a:t>
            </a:r>
          </a:p>
        </p:txBody>
      </p:sp>
      <p:sp>
        <p:nvSpPr>
          <p:cNvPr id="23" name="Rectangle 22">
            <a:extLst>
              <a:ext uri="{FF2B5EF4-FFF2-40B4-BE49-F238E27FC236}">
                <a16:creationId xmlns:a16="http://schemas.microsoft.com/office/drawing/2014/main" id="{EC90B4AB-CA95-4BD6-B868-4B7E0E06926A}"/>
              </a:ext>
            </a:extLst>
          </p:cNvPr>
          <p:cNvSpPr/>
          <p:nvPr/>
        </p:nvSpPr>
        <p:spPr>
          <a:xfrm rot="21020605">
            <a:off x="4833516" y="3817911"/>
            <a:ext cx="1948355" cy="37974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accent1">
                    <a:lumMod val="50000"/>
                  </a:schemeClr>
                </a:solidFill>
                <a:latin typeface="+mj-lt"/>
              </a:rPr>
              <a:t>DOES 2020</a:t>
            </a:r>
          </a:p>
        </p:txBody>
      </p:sp>
    </p:spTree>
    <p:extLst>
      <p:ext uri="{BB962C8B-B14F-4D97-AF65-F5344CB8AC3E}">
        <p14:creationId xmlns:p14="http://schemas.microsoft.com/office/powerpoint/2010/main" val="3990297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025A1D-BC86-4B18-BD46-93F5CB6B97B0}"/>
              </a:ext>
            </a:extLst>
          </p:cNvPr>
          <p:cNvPicPr>
            <a:picLocks noChangeAspect="1"/>
          </p:cNvPicPr>
          <p:nvPr/>
        </p:nvPicPr>
        <p:blipFill>
          <a:blip r:embed="rId3"/>
          <a:stretch>
            <a:fillRect/>
          </a:stretch>
        </p:blipFill>
        <p:spPr>
          <a:xfrm>
            <a:off x="365760" y="478974"/>
            <a:ext cx="8548914" cy="4186387"/>
          </a:xfrm>
          <a:prstGeom prst="rect">
            <a:avLst/>
          </a:prstGeom>
        </p:spPr>
      </p:pic>
      <p:sp>
        <p:nvSpPr>
          <p:cNvPr id="5" name="Text Placeholder 4">
            <a:extLst>
              <a:ext uri="{FF2B5EF4-FFF2-40B4-BE49-F238E27FC236}">
                <a16:creationId xmlns:a16="http://schemas.microsoft.com/office/drawing/2014/main" id="{B311561C-3556-4435-AE98-3B912EC56B88}"/>
              </a:ext>
            </a:extLst>
          </p:cNvPr>
          <p:cNvSpPr>
            <a:spLocks noGrp="1"/>
          </p:cNvSpPr>
          <p:nvPr>
            <p:ph type="body" sz="quarter" idx="11"/>
          </p:nvPr>
        </p:nvSpPr>
        <p:spPr>
          <a:xfrm>
            <a:off x="914830" y="-7907"/>
            <a:ext cx="7520160" cy="523220"/>
          </a:xfrm>
        </p:spPr>
        <p:txBody>
          <a:bodyPr/>
          <a:lstStyle/>
          <a:p>
            <a:r>
              <a:rPr lang="en-US" sz="2800" dirty="0" err="1"/>
              <a:t>Devops</a:t>
            </a:r>
            <a:r>
              <a:rPr lang="en-US" sz="2800" dirty="0"/>
              <a:t> journey in metrics</a:t>
            </a:r>
          </a:p>
        </p:txBody>
      </p:sp>
      <p:cxnSp>
        <p:nvCxnSpPr>
          <p:cNvPr id="20" name="Straight Connector 19">
            <a:extLst>
              <a:ext uri="{FF2B5EF4-FFF2-40B4-BE49-F238E27FC236}">
                <a16:creationId xmlns:a16="http://schemas.microsoft.com/office/drawing/2014/main" id="{E283E92B-265A-4A7C-8F70-DA2143A18709}"/>
              </a:ext>
            </a:extLst>
          </p:cNvPr>
          <p:cNvCxnSpPr>
            <a:cxnSpLocks/>
          </p:cNvCxnSpPr>
          <p:nvPr/>
        </p:nvCxnSpPr>
        <p:spPr>
          <a:xfrm>
            <a:off x="755379" y="3522232"/>
            <a:ext cx="0" cy="1384361"/>
          </a:xfrm>
          <a:prstGeom prst="line">
            <a:avLst/>
          </a:prstGeom>
          <a:ln>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4101243-59CE-43EF-B6D2-9CB569546B67}"/>
              </a:ext>
            </a:extLst>
          </p:cNvPr>
          <p:cNvCxnSpPr>
            <a:cxnSpLocks/>
          </p:cNvCxnSpPr>
          <p:nvPr/>
        </p:nvCxnSpPr>
        <p:spPr>
          <a:xfrm>
            <a:off x="4534771" y="3610663"/>
            <a:ext cx="0" cy="1295930"/>
          </a:xfrm>
          <a:prstGeom prst="line">
            <a:avLst/>
          </a:prstGeom>
          <a:ln>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E279663-2DB1-4DE5-9A53-46FBD6BA5606}"/>
              </a:ext>
            </a:extLst>
          </p:cNvPr>
          <p:cNvCxnSpPr>
            <a:cxnSpLocks/>
          </p:cNvCxnSpPr>
          <p:nvPr/>
        </p:nvCxnSpPr>
        <p:spPr>
          <a:xfrm>
            <a:off x="8345501" y="3526971"/>
            <a:ext cx="0" cy="1379622"/>
          </a:xfrm>
          <a:prstGeom prst="line">
            <a:avLst/>
          </a:prstGeom>
          <a:ln>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3" name="TextBox 7">
            <a:extLst>
              <a:ext uri="{FF2B5EF4-FFF2-40B4-BE49-F238E27FC236}">
                <a16:creationId xmlns:a16="http://schemas.microsoft.com/office/drawing/2014/main" id="{5D37E286-6948-4109-AB0A-C100EB621C32}"/>
              </a:ext>
            </a:extLst>
          </p:cNvPr>
          <p:cNvSpPr txBox="1"/>
          <p:nvPr/>
        </p:nvSpPr>
        <p:spPr>
          <a:xfrm>
            <a:off x="1114509" y="4575974"/>
            <a:ext cx="3133037" cy="36933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mj-lt"/>
                <a:ea typeface="+mn-ea"/>
                <a:cs typeface="+mn-cs"/>
              </a:rPr>
              <a:t>Agile Transformation/Early DevOps</a:t>
            </a:r>
          </a:p>
        </p:txBody>
      </p:sp>
      <p:sp>
        <p:nvSpPr>
          <p:cNvPr id="24" name="TextBox 7">
            <a:extLst>
              <a:ext uri="{FF2B5EF4-FFF2-40B4-BE49-F238E27FC236}">
                <a16:creationId xmlns:a16="http://schemas.microsoft.com/office/drawing/2014/main" id="{FEB8F09D-2AE9-4F57-8F5D-A6830492F4F5}"/>
              </a:ext>
            </a:extLst>
          </p:cNvPr>
          <p:cNvSpPr txBox="1"/>
          <p:nvPr/>
        </p:nvSpPr>
        <p:spPr>
          <a:xfrm>
            <a:off x="5075716" y="4575974"/>
            <a:ext cx="2514194" cy="36933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mj-lt"/>
                <a:ea typeface="+mn-ea"/>
                <a:cs typeface="+mn-cs"/>
              </a:rPr>
              <a:t>DevOps/Service Owners</a:t>
            </a:r>
          </a:p>
        </p:txBody>
      </p:sp>
      <p:sp>
        <p:nvSpPr>
          <p:cNvPr id="18" name="TextBox 17">
            <a:extLst>
              <a:ext uri="{FF2B5EF4-FFF2-40B4-BE49-F238E27FC236}">
                <a16:creationId xmlns:a16="http://schemas.microsoft.com/office/drawing/2014/main" id="{16486952-430D-4253-9CA4-D82EBB5F5311}"/>
              </a:ext>
            </a:extLst>
          </p:cNvPr>
          <p:cNvSpPr txBox="1"/>
          <p:nvPr/>
        </p:nvSpPr>
        <p:spPr>
          <a:xfrm rot="21002187">
            <a:off x="3833978" y="1694941"/>
            <a:ext cx="14760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1" u="none" strike="noStrike" kern="1200" cap="none" spc="0" normalizeH="0" baseline="0" noProof="0" dirty="0">
                <a:ln>
                  <a:noFill/>
                </a:ln>
                <a:solidFill>
                  <a:srgbClr val="000000"/>
                </a:solidFill>
                <a:effectLst/>
                <a:uLnTx/>
                <a:uFillTx/>
                <a:latin typeface="+mj-lt"/>
                <a:ea typeface="+mn-ea"/>
                <a:cs typeface="+mn-cs"/>
              </a:rPr>
              <a:t>Subscribers(M)</a:t>
            </a:r>
          </a:p>
        </p:txBody>
      </p:sp>
      <p:sp>
        <p:nvSpPr>
          <p:cNvPr id="19" name="TextBox 18">
            <a:extLst>
              <a:ext uri="{FF2B5EF4-FFF2-40B4-BE49-F238E27FC236}">
                <a16:creationId xmlns:a16="http://schemas.microsoft.com/office/drawing/2014/main" id="{4D2EC3B4-22DE-4A9B-865F-C7DBD3CF7BA8}"/>
              </a:ext>
            </a:extLst>
          </p:cNvPr>
          <p:cNvSpPr txBox="1"/>
          <p:nvPr/>
        </p:nvSpPr>
        <p:spPr>
          <a:xfrm rot="20303495">
            <a:off x="5263645" y="2436464"/>
            <a:ext cx="5036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1" u="none" strike="noStrike" kern="1200" cap="none" spc="0" normalizeH="0" baseline="0" noProof="0" dirty="0">
                <a:ln>
                  <a:noFill/>
                </a:ln>
                <a:solidFill>
                  <a:srgbClr val="000000"/>
                </a:solidFill>
                <a:effectLst/>
                <a:uLnTx/>
                <a:uFillTx/>
                <a:latin typeface="+mj-lt"/>
                <a:ea typeface="+mn-ea"/>
                <a:cs typeface="+mn-cs"/>
              </a:rPr>
              <a:t>TPS</a:t>
            </a:r>
          </a:p>
        </p:txBody>
      </p:sp>
      <p:pic>
        <p:nvPicPr>
          <p:cNvPr id="2" name="Picture 1">
            <a:extLst>
              <a:ext uri="{FF2B5EF4-FFF2-40B4-BE49-F238E27FC236}">
                <a16:creationId xmlns:a16="http://schemas.microsoft.com/office/drawing/2014/main" id="{A305EA94-F1A4-4971-9BEE-FCBA3F436BB1}"/>
              </a:ext>
            </a:extLst>
          </p:cNvPr>
          <p:cNvPicPr>
            <a:picLocks noChangeAspect="1"/>
          </p:cNvPicPr>
          <p:nvPr/>
        </p:nvPicPr>
        <p:blipFill>
          <a:blip r:embed="rId4"/>
          <a:stretch>
            <a:fillRect/>
          </a:stretch>
        </p:blipFill>
        <p:spPr>
          <a:xfrm>
            <a:off x="7543901" y="3558592"/>
            <a:ext cx="688429" cy="577789"/>
          </a:xfrm>
          <a:prstGeom prst="rect">
            <a:avLst/>
          </a:prstGeom>
        </p:spPr>
      </p:pic>
      <p:pic>
        <p:nvPicPr>
          <p:cNvPr id="4" name="Picture 3">
            <a:extLst>
              <a:ext uri="{FF2B5EF4-FFF2-40B4-BE49-F238E27FC236}">
                <a16:creationId xmlns:a16="http://schemas.microsoft.com/office/drawing/2014/main" id="{2A322702-FA37-4418-B35F-579A6B2AA062}"/>
              </a:ext>
            </a:extLst>
          </p:cNvPr>
          <p:cNvPicPr>
            <a:picLocks noChangeAspect="1"/>
          </p:cNvPicPr>
          <p:nvPr/>
        </p:nvPicPr>
        <p:blipFill>
          <a:blip r:embed="rId5"/>
          <a:stretch>
            <a:fillRect/>
          </a:stretch>
        </p:blipFill>
        <p:spPr>
          <a:xfrm>
            <a:off x="7543901" y="2971406"/>
            <a:ext cx="688429" cy="577789"/>
          </a:xfrm>
          <a:prstGeom prst="rect">
            <a:avLst/>
          </a:prstGeom>
        </p:spPr>
      </p:pic>
    </p:spTree>
    <p:extLst>
      <p:ext uri="{BB962C8B-B14F-4D97-AF65-F5344CB8AC3E}">
        <p14:creationId xmlns:p14="http://schemas.microsoft.com/office/powerpoint/2010/main" val="2029088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FFF477-7D69-45D8-BAE5-370453F40917}"/>
              </a:ext>
            </a:extLst>
          </p:cNvPr>
          <p:cNvPicPr>
            <a:picLocks noChangeAspect="1"/>
          </p:cNvPicPr>
          <p:nvPr/>
        </p:nvPicPr>
        <p:blipFill>
          <a:blip r:embed="rId3"/>
          <a:stretch>
            <a:fillRect/>
          </a:stretch>
        </p:blipFill>
        <p:spPr>
          <a:xfrm>
            <a:off x="363329" y="478974"/>
            <a:ext cx="8552108" cy="4187952"/>
          </a:xfrm>
          <a:prstGeom prst="rect">
            <a:avLst/>
          </a:prstGeom>
        </p:spPr>
      </p:pic>
      <p:sp>
        <p:nvSpPr>
          <p:cNvPr id="5" name="Text Placeholder 4">
            <a:extLst>
              <a:ext uri="{FF2B5EF4-FFF2-40B4-BE49-F238E27FC236}">
                <a16:creationId xmlns:a16="http://schemas.microsoft.com/office/drawing/2014/main" id="{B311561C-3556-4435-AE98-3B912EC56B88}"/>
              </a:ext>
            </a:extLst>
          </p:cNvPr>
          <p:cNvSpPr>
            <a:spLocks noGrp="1"/>
          </p:cNvSpPr>
          <p:nvPr>
            <p:ph type="body" sz="quarter" idx="11"/>
          </p:nvPr>
        </p:nvSpPr>
        <p:spPr>
          <a:xfrm>
            <a:off x="914830" y="-7907"/>
            <a:ext cx="7520160" cy="523220"/>
          </a:xfrm>
        </p:spPr>
        <p:txBody>
          <a:bodyPr/>
          <a:lstStyle/>
          <a:p>
            <a:r>
              <a:rPr lang="en-US" sz="2800" dirty="0" err="1"/>
              <a:t>Devops</a:t>
            </a:r>
            <a:r>
              <a:rPr lang="en-US" sz="2800" dirty="0"/>
              <a:t> journey in metrics</a:t>
            </a:r>
          </a:p>
        </p:txBody>
      </p:sp>
      <p:sp>
        <p:nvSpPr>
          <p:cNvPr id="18" name="TextBox 17">
            <a:extLst>
              <a:ext uri="{FF2B5EF4-FFF2-40B4-BE49-F238E27FC236}">
                <a16:creationId xmlns:a16="http://schemas.microsoft.com/office/drawing/2014/main" id="{16486952-430D-4253-9CA4-D82EBB5F5311}"/>
              </a:ext>
            </a:extLst>
          </p:cNvPr>
          <p:cNvSpPr txBox="1"/>
          <p:nvPr/>
        </p:nvSpPr>
        <p:spPr>
          <a:xfrm rot="3582351">
            <a:off x="4742750" y="1760333"/>
            <a:ext cx="13965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1" u="none" strike="noStrike" kern="1200" cap="none" spc="0" normalizeH="0" baseline="0" noProof="0" dirty="0">
                <a:ln>
                  <a:noFill/>
                </a:ln>
                <a:solidFill>
                  <a:srgbClr val="000000"/>
                </a:solidFill>
                <a:effectLst/>
                <a:uLnTx/>
                <a:uFillTx/>
                <a:latin typeface="+mj-lt"/>
                <a:ea typeface="+mn-ea"/>
                <a:cs typeface="+mn-cs"/>
              </a:rPr>
              <a:t>Incidents/mo.</a:t>
            </a:r>
          </a:p>
        </p:txBody>
      </p:sp>
      <p:sp>
        <p:nvSpPr>
          <p:cNvPr id="19" name="TextBox 18">
            <a:extLst>
              <a:ext uri="{FF2B5EF4-FFF2-40B4-BE49-F238E27FC236}">
                <a16:creationId xmlns:a16="http://schemas.microsoft.com/office/drawing/2014/main" id="{4D2EC3B4-22DE-4A9B-865F-C7DBD3CF7BA8}"/>
              </a:ext>
            </a:extLst>
          </p:cNvPr>
          <p:cNvSpPr txBox="1"/>
          <p:nvPr/>
        </p:nvSpPr>
        <p:spPr>
          <a:xfrm>
            <a:off x="5045923" y="3525240"/>
            <a:ext cx="1560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1" u="none" strike="noStrike" kern="1200" cap="none" spc="0" normalizeH="0" baseline="0" noProof="0" dirty="0">
                <a:ln>
                  <a:noFill/>
                </a:ln>
                <a:solidFill>
                  <a:srgbClr val="000000"/>
                </a:solidFill>
                <a:effectLst/>
                <a:uLnTx/>
                <a:uFillTx/>
                <a:latin typeface="+mj-lt"/>
                <a:ea typeface="+mn-ea"/>
                <a:cs typeface="+mn-cs"/>
              </a:rPr>
              <a:t>Release/Impact</a:t>
            </a:r>
          </a:p>
        </p:txBody>
      </p:sp>
      <p:cxnSp>
        <p:nvCxnSpPr>
          <p:cNvPr id="25" name="Straight Connector 24">
            <a:extLst>
              <a:ext uri="{FF2B5EF4-FFF2-40B4-BE49-F238E27FC236}">
                <a16:creationId xmlns:a16="http://schemas.microsoft.com/office/drawing/2014/main" id="{BC622794-EB82-4B4C-82C4-262523A0FCFB}"/>
              </a:ext>
            </a:extLst>
          </p:cNvPr>
          <p:cNvCxnSpPr>
            <a:cxnSpLocks/>
          </p:cNvCxnSpPr>
          <p:nvPr/>
        </p:nvCxnSpPr>
        <p:spPr>
          <a:xfrm>
            <a:off x="755379" y="3522232"/>
            <a:ext cx="0" cy="1384361"/>
          </a:xfrm>
          <a:prstGeom prst="line">
            <a:avLst/>
          </a:prstGeom>
          <a:ln>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B4D85CC-E1DA-489A-B6BF-0EC97AD5B46A}"/>
              </a:ext>
            </a:extLst>
          </p:cNvPr>
          <p:cNvCxnSpPr>
            <a:cxnSpLocks/>
          </p:cNvCxnSpPr>
          <p:nvPr/>
        </p:nvCxnSpPr>
        <p:spPr>
          <a:xfrm>
            <a:off x="4534771" y="3610663"/>
            <a:ext cx="0" cy="1295930"/>
          </a:xfrm>
          <a:prstGeom prst="line">
            <a:avLst/>
          </a:prstGeom>
          <a:ln>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AC3C396-6B7F-4FA1-84A8-ECE13B20D6A7}"/>
              </a:ext>
            </a:extLst>
          </p:cNvPr>
          <p:cNvCxnSpPr>
            <a:cxnSpLocks/>
          </p:cNvCxnSpPr>
          <p:nvPr/>
        </p:nvCxnSpPr>
        <p:spPr>
          <a:xfrm>
            <a:off x="8345501" y="3526971"/>
            <a:ext cx="0" cy="1379622"/>
          </a:xfrm>
          <a:prstGeom prst="line">
            <a:avLst/>
          </a:prstGeom>
          <a:ln>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8" name="TextBox 7">
            <a:extLst>
              <a:ext uri="{FF2B5EF4-FFF2-40B4-BE49-F238E27FC236}">
                <a16:creationId xmlns:a16="http://schemas.microsoft.com/office/drawing/2014/main" id="{AE343B96-BA6B-45CF-9240-E26F8EAE57FB}"/>
              </a:ext>
            </a:extLst>
          </p:cNvPr>
          <p:cNvSpPr txBox="1"/>
          <p:nvPr/>
        </p:nvSpPr>
        <p:spPr>
          <a:xfrm>
            <a:off x="1114509" y="4575974"/>
            <a:ext cx="3133037" cy="36933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mj-lt"/>
                <a:ea typeface="+mn-ea"/>
                <a:cs typeface="+mn-cs"/>
              </a:rPr>
              <a:t>Agile Transformation/Early DevOps</a:t>
            </a:r>
          </a:p>
        </p:txBody>
      </p:sp>
      <p:sp>
        <p:nvSpPr>
          <p:cNvPr id="29" name="TextBox 7">
            <a:extLst>
              <a:ext uri="{FF2B5EF4-FFF2-40B4-BE49-F238E27FC236}">
                <a16:creationId xmlns:a16="http://schemas.microsoft.com/office/drawing/2014/main" id="{C2DD728B-381F-402E-AE5A-FAFF2AF304FD}"/>
              </a:ext>
            </a:extLst>
          </p:cNvPr>
          <p:cNvSpPr txBox="1"/>
          <p:nvPr/>
        </p:nvSpPr>
        <p:spPr>
          <a:xfrm>
            <a:off x="5075716" y="4575974"/>
            <a:ext cx="2514194" cy="36933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mj-lt"/>
                <a:ea typeface="+mn-ea"/>
                <a:cs typeface="+mn-cs"/>
              </a:rPr>
              <a:t>DevOps/Service Owners</a:t>
            </a:r>
          </a:p>
        </p:txBody>
      </p:sp>
      <p:pic>
        <p:nvPicPr>
          <p:cNvPr id="4" name="Picture 3">
            <a:extLst>
              <a:ext uri="{FF2B5EF4-FFF2-40B4-BE49-F238E27FC236}">
                <a16:creationId xmlns:a16="http://schemas.microsoft.com/office/drawing/2014/main" id="{5265337E-9010-49E9-985F-18FBEE18BEA8}"/>
              </a:ext>
            </a:extLst>
          </p:cNvPr>
          <p:cNvPicPr>
            <a:picLocks noChangeAspect="1"/>
          </p:cNvPicPr>
          <p:nvPr/>
        </p:nvPicPr>
        <p:blipFill>
          <a:blip r:embed="rId4"/>
          <a:stretch>
            <a:fillRect/>
          </a:stretch>
        </p:blipFill>
        <p:spPr>
          <a:xfrm>
            <a:off x="7654360" y="1114983"/>
            <a:ext cx="780630" cy="663843"/>
          </a:xfrm>
          <a:prstGeom prst="rect">
            <a:avLst/>
          </a:prstGeom>
        </p:spPr>
      </p:pic>
      <p:pic>
        <p:nvPicPr>
          <p:cNvPr id="6" name="Picture 5">
            <a:extLst>
              <a:ext uri="{FF2B5EF4-FFF2-40B4-BE49-F238E27FC236}">
                <a16:creationId xmlns:a16="http://schemas.microsoft.com/office/drawing/2014/main" id="{1B8B0304-2A62-455F-BB8C-395BB7DCF39C}"/>
              </a:ext>
            </a:extLst>
          </p:cNvPr>
          <p:cNvPicPr>
            <a:picLocks noChangeAspect="1"/>
          </p:cNvPicPr>
          <p:nvPr/>
        </p:nvPicPr>
        <p:blipFill>
          <a:blip r:embed="rId5"/>
          <a:stretch>
            <a:fillRect/>
          </a:stretch>
        </p:blipFill>
        <p:spPr>
          <a:xfrm>
            <a:off x="7654360" y="534691"/>
            <a:ext cx="780630" cy="663843"/>
          </a:xfrm>
          <a:prstGeom prst="rect">
            <a:avLst/>
          </a:prstGeom>
        </p:spPr>
      </p:pic>
    </p:spTree>
    <p:extLst>
      <p:ext uri="{BB962C8B-B14F-4D97-AF65-F5344CB8AC3E}">
        <p14:creationId xmlns:p14="http://schemas.microsoft.com/office/powerpoint/2010/main" val="3637529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CE1912-8163-4383-B056-7526CEB50BA9}"/>
              </a:ext>
            </a:extLst>
          </p:cNvPr>
          <p:cNvPicPr>
            <a:picLocks noChangeAspect="1"/>
          </p:cNvPicPr>
          <p:nvPr/>
        </p:nvPicPr>
        <p:blipFill>
          <a:blip r:embed="rId3"/>
          <a:stretch>
            <a:fillRect/>
          </a:stretch>
        </p:blipFill>
        <p:spPr>
          <a:xfrm>
            <a:off x="442685" y="481887"/>
            <a:ext cx="8258629" cy="4044235"/>
          </a:xfrm>
          <a:prstGeom prst="rect">
            <a:avLst/>
          </a:prstGeom>
        </p:spPr>
      </p:pic>
      <p:sp>
        <p:nvSpPr>
          <p:cNvPr id="5" name="Text Placeholder 4">
            <a:extLst>
              <a:ext uri="{FF2B5EF4-FFF2-40B4-BE49-F238E27FC236}">
                <a16:creationId xmlns:a16="http://schemas.microsoft.com/office/drawing/2014/main" id="{B311561C-3556-4435-AE98-3B912EC56B88}"/>
              </a:ext>
            </a:extLst>
          </p:cNvPr>
          <p:cNvSpPr>
            <a:spLocks noGrp="1"/>
          </p:cNvSpPr>
          <p:nvPr>
            <p:ph type="body" sz="quarter" idx="11"/>
          </p:nvPr>
        </p:nvSpPr>
        <p:spPr>
          <a:xfrm>
            <a:off x="914830" y="-7907"/>
            <a:ext cx="7520160" cy="523220"/>
          </a:xfrm>
        </p:spPr>
        <p:txBody>
          <a:bodyPr/>
          <a:lstStyle/>
          <a:p>
            <a:r>
              <a:rPr lang="en-US" sz="2800" dirty="0" err="1"/>
              <a:t>Devops</a:t>
            </a:r>
            <a:r>
              <a:rPr lang="en-US" sz="2800" dirty="0"/>
              <a:t> journey in metrics</a:t>
            </a:r>
          </a:p>
        </p:txBody>
      </p:sp>
      <p:sp>
        <p:nvSpPr>
          <p:cNvPr id="18" name="TextBox 17">
            <a:extLst>
              <a:ext uri="{FF2B5EF4-FFF2-40B4-BE49-F238E27FC236}">
                <a16:creationId xmlns:a16="http://schemas.microsoft.com/office/drawing/2014/main" id="{16486952-430D-4253-9CA4-D82EBB5F5311}"/>
              </a:ext>
            </a:extLst>
          </p:cNvPr>
          <p:cNvSpPr txBox="1"/>
          <p:nvPr/>
        </p:nvSpPr>
        <p:spPr>
          <a:xfrm rot="19071473">
            <a:off x="3687992" y="1529951"/>
            <a:ext cx="18986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1" u="none" strike="noStrike" kern="1200" cap="none" spc="0" normalizeH="0" baseline="0" noProof="0" dirty="0">
                <a:ln>
                  <a:noFill/>
                </a:ln>
                <a:solidFill>
                  <a:srgbClr val="000000"/>
                </a:solidFill>
                <a:effectLst/>
                <a:uLnTx/>
                <a:uFillTx/>
                <a:latin typeface="+mj-lt"/>
                <a:ea typeface="+mn-ea"/>
                <a:cs typeface="+mn-cs"/>
              </a:rPr>
              <a:t>Release On Demand</a:t>
            </a:r>
          </a:p>
        </p:txBody>
      </p:sp>
      <p:sp>
        <p:nvSpPr>
          <p:cNvPr id="19" name="TextBox 18">
            <a:extLst>
              <a:ext uri="{FF2B5EF4-FFF2-40B4-BE49-F238E27FC236}">
                <a16:creationId xmlns:a16="http://schemas.microsoft.com/office/drawing/2014/main" id="{4D2EC3B4-22DE-4A9B-865F-C7DBD3CF7BA8}"/>
              </a:ext>
            </a:extLst>
          </p:cNvPr>
          <p:cNvSpPr txBox="1"/>
          <p:nvPr/>
        </p:nvSpPr>
        <p:spPr>
          <a:xfrm rot="486594">
            <a:off x="5770687" y="3168200"/>
            <a:ext cx="15034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1" u="none" strike="noStrike" kern="1200" cap="none" spc="0" normalizeH="0" baseline="0" noProof="0" dirty="0">
                <a:ln>
                  <a:noFill/>
                </a:ln>
                <a:solidFill>
                  <a:srgbClr val="000000"/>
                </a:solidFill>
                <a:effectLst/>
                <a:uLnTx/>
                <a:uFillTx/>
                <a:latin typeface="+mj-lt"/>
                <a:ea typeface="+mn-ea"/>
                <a:cs typeface="+mn-cs"/>
              </a:rPr>
              <a:t>Impact Minutes</a:t>
            </a:r>
          </a:p>
        </p:txBody>
      </p:sp>
      <p:sp>
        <p:nvSpPr>
          <p:cNvPr id="29" name="TextBox 7">
            <a:extLst>
              <a:ext uri="{FF2B5EF4-FFF2-40B4-BE49-F238E27FC236}">
                <a16:creationId xmlns:a16="http://schemas.microsoft.com/office/drawing/2014/main" id="{C2DD728B-381F-402E-AE5A-FAFF2AF304FD}"/>
              </a:ext>
            </a:extLst>
          </p:cNvPr>
          <p:cNvSpPr txBox="1"/>
          <p:nvPr/>
        </p:nvSpPr>
        <p:spPr>
          <a:xfrm>
            <a:off x="3380225" y="4582193"/>
            <a:ext cx="2514194" cy="36933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mj-lt"/>
                <a:ea typeface="+mn-ea"/>
                <a:cs typeface="+mn-cs"/>
              </a:rPr>
              <a:t>DevOps/Service Owners</a:t>
            </a:r>
          </a:p>
        </p:txBody>
      </p:sp>
      <p:pic>
        <p:nvPicPr>
          <p:cNvPr id="2" name="Picture 1">
            <a:extLst>
              <a:ext uri="{FF2B5EF4-FFF2-40B4-BE49-F238E27FC236}">
                <a16:creationId xmlns:a16="http://schemas.microsoft.com/office/drawing/2014/main" id="{2C26BB8F-F96D-4190-B585-51B3200918F8}"/>
              </a:ext>
            </a:extLst>
          </p:cNvPr>
          <p:cNvPicPr>
            <a:picLocks noChangeAspect="1"/>
          </p:cNvPicPr>
          <p:nvPr/>
        </p:nvPicPr>
        <p:blipFill>
          <a:blip r:embed="rId4"/>
          <a:stretch>
            <a:fillRect/>
          </a:stretch>
        </p:blipFill>
        <p:spPr>
          <a:xfrm>
            <a:off x="7586784" y="1846970"/>
            <a:ext cx="814436" cy="666916"/>
          </a:xfrm>
          <a:prstGeom prst="rect">
            <a:avLst/>
          </a:prstGeom>
        </p:spPr>
      </p:pic>
      <p:pic>
        <p:nvPicPr>
          <p:cNvPr id="3" name="Picture 2">
            <a:extLst>
              <a:ext uri="{FF2B5EF4-FFF2-40B4-BE49-F238E27FC236}">
                <a16:creationId xmlns:a16="http://schemas.microsoft.com/office/drawing/2014/main" id="{50319A42-90C1-453D-A9B6-A2D648566CC8}"/>
              </a:ext>
            </a:extLst>
          </p:cNvPr>
          <p:cNvPicPr>
            <a:picLocks noChangeAspect="1"/>
          </p:cNvPicPr>
          <p:nvPr/>
        </p:nvPicPr>
        <p:blipFill>
          <a:blip r:embed="rId5"/>
          <a:stretch>
            <a:fillRect/>
          </a:stretch>
        </p:blipFill>
        <p:spPr>
          <a:xfrm>
            <a:off x="7576027" y="1275780"/>
            <a:ext cx="835951" cy="663843"/>
          </a:xfrm>
          <a:prstGeom prst="rect">
            <a:avLst/>
          </a:prstGeom>
        </p:spPr>
      </p:pic>
    </p:spTree>
    <p:extLst>
      <p:ext uri="{BB962C8B-B14F-4D97-AF65-F5344CB8AC3E}">
        <p14:creationId xmlns:p14="http://schemas.microsoft.com/office/powerpoint/2010/main" val="1068406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DB794112-6616-4976-8B2E-EE85AA58CB6A}"/>
              </a:ext>
            </a:extLst>
          </p:cNvPr>
          <p:cNvSpPr/>
          <p:nvPr/>
        </p:nvSpPr>
        <p:spPr>
          <a:xfrm>
            <a:off x="0" y="3703315"/>
            <a:ext cx="9144000" cy="89425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4AEE659A-4B76-4725-9275-7ABA67FBFB3A}"/>
              </a:ext>
            </a:extLst>
          </p:cNvPr>
          <p:cNvSpPr>
            <a:spLocks noGrp="1"/>
          </p:cNvSpPr>
          <p:nvPr>
            <p:ph type="body" sz="quarter" idx="11"/>
          </p:nvPr>
        </p:nvSpPr>
        <p:spPr>
          <a:xfrm>
            <a:off x="914830" y="-11424"/>
            <a:ext cx="7520160" cy="523220"/>
          </a:xfrm>
        </p:spPr>
        <p:txBody>
          <a:bodyPr/>
          <a:lstStyle/>
          <a:p>
            <a:r>
              <a:rPr lang="en-US" sz="2800" dirty="0" err="1"/>
              <a:t>Devops</a:t>
            </a:r>
            <a:r>
              <a:rPr lang="en-US" sz="2800" dirty="0"/>
              <a:t> journey in metrics</a:t>
            </a:r>
          </a:p>
        </p:txBody>
      </p:sp>
      <p:sp>
        <p:nvSpPr>
          <p:cNvPr id="3" name="Rectangle 2">
            <a:extLst>
              <a:ext uri="{FF2B5EF4-FFF2-40B4-BE49-F238E27FC236}">
                <a16:creationId xmlns:a16="http://schemas.microsoft.com/office/drawing/2014/main" id="{4BABF081-07A0-4B0A-AFDB-D9945B8695A1}"/>
              </a:ext>
            </a:extLst>
          </p:cNvPr>
          <p:cNvSpPr/>
          <p:nvPr/>
        </p:nvSpPr>
        <p:spPr>
          <a:xfrm>
            <a:off x="986577" y="788992"/>
            <a:ext cx="1368109" cy="111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9C477AF-B4F3-4979-B5F2-C09C5CD60479}"/>
              </a:ext>
            </a:extLst>
          </p:cNvPr>
          <p:cNvSpPr/>
          <p:nvPr/>
        </p:nvSpPr>
        <p:spPr>
          <a:xfrm>
            <a:off x="3006360" y="796950"/>
            <a:ext cx="1368109" cy="1115720"/>
          </a:xfrm>
          <a:prstGeom prst="rect">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7D806EA-31CC-40C1-A4D2-CBF66BC0F468}"/>
              </a:ext>
            </a:extLst>
          </p:cNvPr>
          <p:cNvSpPr/>
          <p:nvPr/>
        </p:nvSpPr>
        <p:spPr>
          <a:xfrm>
            <a:off x="5029253" y="796282"/>
            <a:ext cx="1368109" cy="11157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4EB4F5-F44F-4342-BF15-8865E25D9822}"/>
              </a:ext>
            </a:extLst>
          </p:cNvPr>
          <p:cNvSpPr/>
          <p:nvPr/>
        </p:nvSpPr>
        <p:spPr>
          <a:xfrm>
            <a:off x="986577" y="1430353"/>
            <a:ext cx="1368109" cy="4743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F806BCD-3929-4072-9508-0E04F35838BF}"/>
              </a:ext>
            </a:extLst>
          </p:cNvPr>
          <p:cNvSpPr txBox="1"/>
          <p:nvPr/>
        </p:nvSpPr>
        <p:spPr>
          <a:xfrm>
            <a:off x="1001315" y="827883"/>
            <a:ext cx="1360740" cy="830997"/>
          </a:xfrm>
          <a:prstGeom prst="rect">
            <a:avLst/>
          </a:prstGeom>
          <a:noFill/>
        </p:spPr>
        <p:txBody>
          <a:bodyPr wrap="square" rtlCol="0">
            <a:spAutoFit/>
          </a:bodyPr>
          <a:lstStyle/>
          <a:p>
            <a:pPr algn="ctr"/>
            <a:r>
              <a:rPr lang="en-US" sz="1600">
                <a:solidFill>
                  <a:schemeClr val="bg1"/>
                </a:solidFill>
                <a:latin typeface="+mj-lt"/>
              </a:rPr>
              <a:t>RELEASE IMPACT</a:t>
            </a:r>
          </a:p>
          <a:p>
            <a:pPr algn="ctr"/>
            <a:endParaRPr lang="en-US" sz="1600">
              <a:solidFill>
                <a:schemeClr val="bg1"/>
              </a:solidFill>
            </a:endParaRPr>
          </a:p>
        </p:txBody>
      </p:sp>
      <p:sp>
        <p:nvSpPr>
          <p:cNvPr id="21" name="TextBox 20">
            <a:extLst>
              <a:ext uri="{FF2B5EF4-FFF2-40B4-BE49-F238E27FC236}">
                <a16:creationId xmlns:a16="http://schemas.microsoft.com/office/drawing/2014/main" id="{3B378A6B-DB56-440C-81F6-16F643F4C7DC}"/>
              </a:ext>
            </a:extLst>
          </p:cNvPr>
          <p:cNvSpPr txBox="1"/>
          <p:nvPr/>
        </p:nvSpPr>
        <p:spPr>
          <a:xfrm>
            <a:off x="1001315" y="1475553"/>
            <a:ext cx="1353372" cy="369332"/>
          </a:xfrm>
          <a:prstGeom prst="rect">
            <a:avLst/>
          </a:prstGeom>
          <a:noFill/>
        </p:spPr>
        <p:txBody>
          <a:bodyPr wrap="square" rtlCol="0">
            <a:spAutoFit/>
          </a:bodyPr>
          <a:lstStyle/>
          <a:p>
            <a:pPr algn="ctr"/>
            <a:r>
              <a:rPr lang="en-US" b="1">
                <a:solidFill>
                  <a:schemeClr val="bg1"/>
                </a:solidFill>
              </a:rPr>
              <a:t>-97%</a:t>
            </a:r>
            <a:endParaRPr lang="en-US" sz="1200" b="1">
              <a:solidFill>
                <a:schemeClr val="bg1"/>
              </a:solidFill>
            </a:endParaRPr>
          </a:p>
        </p:txBody>
      </p:sp>
      <p:sp>
        <p:nvSpPr>
          <p:cNvPr id="25" name="Rectangle 24">
            <a:extLst>
              <a:ext uri="{FF2B5EF4-FFF2-40B4-BE49-F238E27FC236}">
                <a16:creationId xmlns:a16="http://schemas.microsoft.com/office/drawing/2014/main" id="{C9C65474-090C-4952-BD4F-CE22709824E6}"/>
              </a:ext>
            </a:extLst>
          </p:cNvPr>
          <p:cNvSpPr/>
          <p:nvPr/>
        </p:nvSpPr>
        <p:spPr>
          <a:xfrm>
            <a:off x="3006360" y="796951"/>
            <a:ext cx="1368109" cy="111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67EFC56-23A9-4276-948F-C2D76DD111AC}"/>
              </a:ext>
            </a:extLst>
          </p:cNvPr>
          <p:cNvSpPr/>
          <p:nvPr/>
        </p:nvSpPr>
        <p:spPr>
          <a:xfrm>
            <a:off x="3006360" y="1438312"/>
            <a:ext cx="1368109" cy="4743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37BBF7E-CC19-4672-B4D0-880CB384EBEF}"/>
              </a:ext>
            </a:extLst>
          </p:cNvPr>
          <p:cNvSpPr txBox="1"/>
          <p:nvPr/>
        </p:nvSpPr>
        <p:spPr>
          <a:xfrm>
            <a:off x="3013728" y="820968"/>
            <a:ext cx="1360740" cy="584775"/>
          </a:xfrm>
          <a:prstGeom prst="rect">
            <a:avLst/>
          </a:prstGeom>
          <a:noFill/>
        </p:spPr>
        <p:txBody>
          <a:bodyPr wrap="square" rtlCol="0">
            <a:spAutoFit/>
          </a:bodyPr>
          <a:lstStyle/>
          <a:p>
            <a:pPr algn="ctr"/>
            <a:r>
              <a:rPr lang="en-US" sz="1600">
                <a:solidFill>
                  <a:schemeClr val="bg1"/>
                </a:solidFill>
                <a:latin typeface="+mj-lt"/>
              </a:rPr>
              <a:t>INCIDENTS/ MONTH</a:t>
            </a:r>
          </a:p>
        </p:txBody>
      </p:sp>
      <p:sp>
        <p:nvSpPr>
          <p:cNvPr id="31" name="TextBox 30">
            <a:extLst>
              <a:ext uri="{FF2B5EF4-FFF2-40B4-BE49-F238E27FC236}">
                <a16:creationId xmlns:a16="http://schemas.microsoft.com/office/drawing/2014/main" id="{D34FF61C-A59F-431E-A47C-C00D556D06D6}"/>
              </a:ext>
            </a:extLst>
          </p:cNvPr>
          <p:cNvSpPr txBox="1"/>
          <p:nvPr/>
        </p:nvSpPr>
        <p:spPr>
          <a:xfrm>
            <a:off x="3013729" y="1483513"/>
            <a:ext cx="1360739" cy="369332"/>
          </a:xfrm>
          <a:prstGeom prst="rect">
            <a:avLst/>
          </a:prstGeom>
          <a:noFill/>
        </p:spPr>
        <p:txBody>
          <a:bodyPr wrap="square" rtlCol="0">
            <a:spAutoFit/>
          </a:bodyPr>
          <a:lstStyle/>
          <a:p>
            <a:pPr algn="ctr"/>
            <a:r>
              <a:rPr lang="en-US" b="1">
                <a:solidFill>
                  <a:schemeClr val="bg1"/>
                </a:solidFill>
              </a:rPr>
              <a:t>-80%</a:t>
            </a:r>
            <a:endParaRPr lang="en-US" sz="1200" b="1">
              <a:solidFill>
                <a:schemeClr val="bg1"/>
              </a:solidFill>
            </a:endParaRPr>
          </a:p>
        </p:txBody>
      </p:sp>
      <p:sp>
        <p:nvSpPr>
          <p:cNvPr id="33" name="Rectangle 32">
            <a:extLst>
              <a:ext uri="{FF2B5EF4-FFF2-40B4-BE49-F238E27FC236}">
                <a16:creationId xmlns:a16="http://schemas.microsoft.com/office/drawing/2014/main" id="{13A47489-81F4-45B1-92FD-2CFFA53D59AE}"/>
              </a:ext>
            </a:extLst>
          </p:cNvPr>
          <p:cNvSpPr/>
          <p:nvPr/>
        </p:nvSpPr>
        <p:spPr>
          <a:xfrm>
            <a:off x="5029253" y="1437644"/>
            <a:ext cx="1368109" cy="4743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E226AD0-88FF-400F-93C6-1FD5E727551E}"/>
              </a:ext>
            </a:extLst>
          </p:cNvPr>
          <p:cNvSpPr txBox="1"/>
          <p:nvPr/>
        </p:nvSpPr>
        <p:spPr>
          <a:xfrm>
            <a:off x="5035844" y="956466"/>
            <a:ext cx="1360740" cy="338554"/>
          </a:xfrm>
          <a:prstGeom prst="rect">
            <a:avLst/>
          </a:prstGeom>
          <a:noFill/>
        </p:spPr>
        <p:txBody>
          <a:bodyPr wrap="square" rtlCol="0">
            <a:spAutoFit/>
          </a:bodyPr>
          <a:lstStyle/>
          <a:p>
            <a:pPr algn="ctr"/>
            <a:r>
              <a:rPr lang="en-US" sz="1600">
                <a:solidFill>
                  <a:schemeClr val="bg1"/>
                </a:solidFill>
                <a:latin typeface="+mj-lt"/>
              </a:rPr>
              <a:t>SUBSCRIBERS</a:t>
            </a:r>
          </a:p>
        </p:txBody>
      </p:sp>
      <p:sp>
        <p:nvSpPr>
          <p:cNvPr id="37" name="TextBox 36">
            <a:extLst>
              <a:ext uri="{FF2B5EF4-FFF2-40B4-BE49-F238E27FC236}">
                <a16:creationId xmlns:a16="http://schemas.microsoft.com/office/drawing/2014/main" id="{12B55A8D-3A7E-4A62-A47F-A172B2131587}"/>
              </a:ext>
            </a:extLst>
          </p:cNvPr>
          <p:cNvSpPr txBox="1"/>
          <p:nvPr/>
        </p:nvSpPr>
        <p:spPr>
          <a:xfrm>
            <a:off x="5035844" y="1479576"/>
            <a:ext cx="1360740" cy="369332"/>
          </a:xfrm>
          <a:prstGeom prst="rect">
            <a:avLst/>
          </a:prstGeom>
          <a:noFill/>
        </p:spPr>
        <p:txBody>
          <a:bodyPr wrap="square" rtlCol="0">
            <a:spAutoFit/>
          </a:bodyPr>
          <a:lstStyle/>
          <a:p>
            <a:pPr algn="ctr"/>
            <a:r>
              <a:rPr lang="en-US" b="1">
                <a:solidFill>
                  <a:schemeClr val="bg1"/>
                </a:solidFill>
              </a:rPr>
              <a:t>+37%</a:t>
            </a:r>
            <a:endParaRPr lang="en-US" sz="1200" b="1">
              <a:solidFill>
                <a:schemeClr val="bg1"/>
              </a:solidFill>
            </a:endParaRPr>
          </a:p>
        </p:txBody>
      </p:sp>
      <p:sp>
        <p:nvSpPr>
          <p:cNvPr id="39" name="Rectangle 38">
            <a:extLst>
              <a:ext uri="{FF2B5EF4-FFF2-40B4-BE49-F238E27FC236}">
                <a16:creationId xmlns:a16="http://schemas.microsoft.com/office/drawing/2014/main" id="{587137B7-27BE-47A6-9859-604665D87C9F}"/>
              </a:ext>
            </a:extLst>
          </p:cNvPr>
          <p:cNvSpPr/>
          <p:nvPr/>
        </p:nvSpPr>
        <p:spPr>
          <a:xfrm>
            <a:off x="7052146" y="790509"/>
            <a:ext cx="1368109" cy="11157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C88B43A-F7C8-4033-998E-5423D5F62549}"/>
              </a:ext>
            </a:extLst>
          </p:cNvPr>
          <p:cNvSpPr/>
          <p:nvPr/>
        </p:nvSpPr>
        <p:spPr>
          <a:xfrm>
            <a:off x="7052146" y="1431871"/>
            <a:ext cx="1368109" cy="4743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A6698534-581D-44CF-9939-50E1A2D16805}"/>
              </a:ext>
            </a:extLst>
          </p:cNvPr>
          <p:cNvSpPr txBox="1"/>
          <p:nvPr/>
        </p:nvSpPr>
        <p:spPr>
          <a:xfrm>
            <a:off x="7057959" y="945363"/>
            <a:ext cx="1360740" cy="338554"/>
          </a:xfrm>
          <a:prstGeom prst="rect">
            <a:avLst/>
          </a:prstGeom>
          <a:noFill/>
        </p:spPr>
        <p:txBody>
          <a:bodyPr wrap="square" rtlCol="0">
            <a:spAutoFit/>
          </a:bodyPr>
          <a:lstStyle/>
          <a:p>
            <a:pPr algn="ctr"/>
            <a:r>
              <a:rPr lang="en-US" sz="1600">
                <a:solidFill>
                  <a:schemeClr val="bg1"/>
                </a:solidFill>
                <a:latin typeface="+mj-lt"/>
              </a:rPr>
              <a:t>TPS</a:t>
            </a:r>
          </a:p>
        </p:txBody>
      </p:sp>
      <p:sp>
        <p:nvSpPr>
          <p:cNvPr id="45" name="TextBox 44">
            <a:extLst>
              <a:ext uri="{FF2B5EF4-FFF2-40B4-BE49-F238E27FC236}">
                <a16:creationId xmlns:a16="http://schemas.microsoft.com/office/drawing/2014/main" id="{94ECD12D-2BB8-4347-B71B-7BB94BB61E6F}"/>
              </a:ext>
            </a:extLst>
          </p:cNvPr>
          <p:cNvSpPr txBox="1"/>
          <p:nvPr/>
        </p:nvSpPr>
        <p:spPr>
          <a:xfrm>
            <a:off x="7058737" y="1473803"/>
            <a:ext cx="1360740" cy="369332"/>
          </a:xfrm>
          <a:prstGeom prst="rect">
            <a:avLst/>
          </a:prstGeom>
          <a:noFill/>
        </p:spPr>
        <p:txBody>
          <a:bodyPr wrap="square" rtlCol="0">
            <a:spAutoFit/>
          </a:bodyPr>
          <a:lstStyle/>
          <a:p>
            <a:pPr algn="ctr"/>
            <a:r>
              <a:rPr lang="en-US" b="1" dirty="0">
                <a:solidFill>
                  <a:schemeClr val="bg1"/>
                </a:solidFill>
              </a:rPr>
              <a:t>+967%</a:t>
            </a:r>
            <a:endParaRPr lang="en-US" sz="1200" b="1" dirty="0">
              <a:solidFill>
                <a:schemeClr val="bg1"/>
              </a:solidFill>
            </a:endParaRPr>
          </a:p>
        </p:txBody>
      </p:sp>
      <p:sp>
        <p:nvSpPr>
          <p:cNvPr id="47" name="Rectangle 46">
            <a:extLst>
              <a:ext uri="{FF2B5EF4-FFF2-40B4-BE49-F238E27FC236}">
                <a16:creationId xmlns:a16="http://schemas.microsoft.com/office/drawing/2014/main" id="{45B815E4-41C8-44DC-930F-548C141D746A}"/>
              </a:ext>
            </a:extLst>
          </p:cNvPr>
          <p:cNvSpPr/>
          <p:nvPr/>
        </p:nvSpPr>
        <p:spPr>
          <a:xfrm>
            <a:off x="986577" y="2290691"/>
            <a:ext cx="1368109" cy="111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29E3D54-B898-434B-8AA6-25AF613FD215}"/>
              </a:ext>
            </a:extLst>
          </p:cNvPr>
          <p:cNvSpPr/>
          <p:nvPr/>
        </p:nvSpPr>
        <p:spPr>
          <a:xfrm>
            <a:off x="3006360" y="2288803"/>
            <a:ext cx="1368109" cy="1115720"/>
          </a:xfrm>
          <a:prstGeom prst="rect">
            <a:avLst/>
          </a:prstGeom>
          <a:solidFill>
            <a:srgbClr val="ED33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A1A924A-A7C6-4A7A-AED4-9A88E4D859CB}"/>
              </a:ext>
            </a:extLst>
          </p:cNvPr>
          <p:cNvSpPr/>
          <p:nvPr/>
        </p:nvSpPr>
        <p:spPr>
          <a:xfrm>
            <a:off x="5029253" y="2297142"/>
            <a:ext cx="1368109" cy="11157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4D6642F-F329-46F3-8B0E-FC823C4ED747}"/>
              </a:ext>
            </a:extLst>
          </p:cNvPr>
          <p:cNvSpPr/>
          <p:nvPr/>
        </p:nvSpPr>
        <p:spPr>
          <a:xfrm>
            <a:off x="986577" y="2932052"/>
            <a:ext cx="1368109" cy="4743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206EF31-E4FB-4749-8D83-E4F5306279DD}"/>
              </a:ext>
            </a:extLst>
          </p:cNvPr>
          <p:cNvSpPr txBox="1"/>
          <p:nvPr/>
        </p:nvSpPr>
        <p:spPr>
          <a:xfrm>
            <a:off x="992198" y="2312647"/>
            <a:ext cx="1360740" cy="584775"/>
          </a:xfrm>
          <a:prstGeom prst="rect">
            <a:avLst/>
          </a:prstGeom>
          <a:noFill/>
        </p:spPr>
        <p:txBody>
          <a:bodyPr wrap="square" rtlCol="0">
            <a:spAutoFit/>
          </a:bodyPr>
          <a:lstStyle/>
          <a:p>
            <a:pPr algn="ctr"/>
            <a:r>
              <a:rPr lang="en-US" sz="1600">
                <a:solidFill>
                  <a:schemeClr val="bg1"/>
                </a:solidFill>
                <a:latin typeface="+mj-lt"/>
              </a:rPr>
              <a:t>IMPACT MINUTES</a:t>
            </a:r>
          </a:p>
        </p:txBody>
      </p:sp>
      <p:sp>
        <p:nvSpPr>
          <p:cNvPr id="57" name="TextBox 56">
            <a:extLst>
              <a:ext uri="{FF2B5EF4-FFF2-40B4-BE49-F238E27FC236}">
                <a16:creationId xmlns:a16="http://schemas.microsoft.com/office/drawing/2014/main" id="{B15D831F-0E20-49F8-9EE8-B00D77437E81}"/>
              </a:ext>
            </a:extLst>
          </p:cNvPr>
          <p:cNvSpPr txBox="1"/>
          <p:nvPr/>
        </p:nvSpPr>
        <p:spPr>
          <a:xfrm>
            <a:off x="1001315" y="2977252"/>
            <a:ext cx="1353372" cy="369332"/>
          </a:xfrm>
          <a:prstGeom prst="rect">
            <a:avLst/>
          </a:prstGeom>
          <a:noFill/>
        </p:spPr>
        <p:txBody>
          <a:bodyPr wrap="square" rtlCol="0">
            <a:spAutoFit/>
          </a:bodyPr>
          <a:lstStyle/>
          <a:p>
            <a:pPr algn="ctr"/>
            <a:r>
              <a:rPr lang="en-US" b="1">
                <a:solidFill>
                  <a:schemeClr val="bg1"/>
                </a:solidFill>
              </a:rPr>
              <a:t>-81%</a:t>
            </a:r>
            <a:endParaRPr lang="en-US" sz="1200" b="1">
              <a:solidFill>
                <a:schemeClr val="bg1"/>
              </a:solidFill>
            </a:endParaRPr>
          </a:p>
        </p:txBody>
      </p:sp>
      <p:sp>
        <p:nvSpPr>
          <p:cNvPr id="59" name="Rectangle 58">
            <a:extLst>
              <a:ext uri="{FF2B5EF4-FFF2-40B4-BE49-F238E27FC236}">
                <a16:creationId xmlns:a16="http://schemas.microsoft.com/office/drawing/2014/main" id="{0971487E-0A93-47FC-BE27-E253BF2FB375}"/>
              </a:ext>
            </a:extLst>
          </p:cNvPr>
          <p:cNvSpPr/>
          <p:nvPr/>
        </p:nvSpPr>
        <p:spPr>
          <a:xfrm>
            <a:off x="3006360" y="2288804"/>
            <a:ext cx="1368109" cy="111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7B63269-15E5-44CE-A6DB-B8129F5D29F7}"/>
              </a:ext>
            </a:extLst>
          </p:cNvPr>
          <p:cNvSpPr/>
          <p:nvPr/>
        </p:nvSpPr>
        <p:spPr>
          <a:xfrm>
            <a:off x="3006360" y="2930165"/>
            <a:ext cx="1368109" cy="4743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83D5F0F1-4924-4BF2-809D-FEFED4C82FF3}"/>
              </a:ext>
            </a:extLst>
          </p:cNvPr>
          <p:cNvSpPr txBox="1"/>
          <p:nvPr/>
        </p:nvSpPr>
        <p:spPr>
          <a:xfrm>
            <a:off x="3022264" y="2321012"/>
            <a:ext cx="1360740" cy="584775"/>
          </a:xfrm>
          <a:prstGeom prst="rect">
            <a:avLst/>
          </a:prstGeom>
          <a:noFill/>
        </p:spPr>
        <p:txBody>
          <a:bodyPr wrap="square" rtlCol="0">
            <a:spAutoFit/>
          </a:bodyPr>
          <a:lstStyle/>
          <a:p>
            <a:pPr algn="ctr"/>
            <a:r>
              <a:rPr lang="en-US" sz="1600">
                <a:solidFill>
                  <a:schemeClr val="bg1"/>
                </a:solidFill>
                <a:latin typeface="+mj-lt"/>
              </a:rPr>
              <a:t>RELEASE ON DEMAND</a:t>
            </a:r>
          </a:p>
        </p:txBody>
      </p:sp>
      <p:sp>
        <p:nvSpPr>
          <p:cNvPr id="65" name="TextBox 64">
            <a:extLst>
              <a:ext uri="{FF2B5EF4-FFF2-40B4-BE49-F238E27FC236}">
                <a16:creationId xmlns:a16="http://schemas.microsoft.com/office/drawing/2014/main" id="{F260460C-29C5-428C-AE82-C0461F1B2683}"/>
              </a:ext>
            </a:extLst>
          </p:cNvPr>
          <p:cNvSpPr txBox="1"/>
          <p:nvPr/>
        </p:nvSpPr>
        <p:spPr>
          <a:xfrm>
            <a:off x="3013729" y="2975366"/>
            <a:ext cx="1360739" cy="369332"/>
          </a:xfrm>
          <a:prstGeom prst="rect">
            <a:avLst/>
          </a:prstGeom>
          <a:noFill/>
        </p:spPr>
        <p:txBody>
          <a:bodyPr wrap="square" rtlCol="0">
            <a:spAutoFit/>
          </a:bodyPr>
          <a:lstStyle/>
          <a:p>
            <a:pPr algn="ctr"/>
            <a:r>
              <a:rPr lang="en-US" b="1">
                <a:solidFill>
                  <a:schemeClr val="bg1"/>
                </a:solidFill>
              </a:rPr>
              <a:t>+1280%</a:t>
            </a:r>
            <a:endParaRPr lang="en-US" sz="1200" b="1">
              <a:solidFill>
                <a:schemeClr val="bg1"/>
              </a:solidFill>
            </a:endParaRPr>
          </a:p>
        </p:txBody>
      </p:sp>
      <p:sp>
        <p:nvSpPr>
          <p:cNvPr id="67" name="Rectangle 66">
            <a:extLst>
              <a:ext uri="{FF2B5EF4-FFF2-40B4-BE49-F238E27FC236}">
                <a16:creationId xmlns:a16="http://schemas.microsoft.com/office/drawing/2014/main" id="{C3962580-A846-405D-B06C-871ACF80A032}"/>
              </a:ext>
            </a:extLst>
          </p:cNvPr>
          <p:cNvSpPr/>
          <p:nvPr/>
        </p:nvSpPr>
        <p:spPr>
          <a:xfrm>
            <a:off x="5029253" y="2938504"/>
            <a:ext cx="1368109" cy="4743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A021A63A-DA4F-4A0E-9522-8690AA7E38EE}"/>
              </a:ext>
            </a:extLst>
          </p:cNvPr>
          <p:cNvSpPr txBox="1"/>
          <p:nvPr/>
        </p:nvSpPr>
        <p:spPr>
          <a:xfrm>
            <a:off x="5035844" y="2448210"/>
            <a:ext cx="1360740" cy="338554"/>
          </a:xfrm>
          <a:prstGeom prst="rect">
            <a:avLst/>
          </a:prstGeom>
          <a:noFill/>
        </p:spPr>
        <p:txBody>
          <a:bodyPr wrap="square" rtlCol="0">
            <a:spAutoFit/>
          </a:bodyPr>
          <a:lstStyle/>
          <a:p>
            <a:pPr algn="ctr"/>
            <a:r>
              <a:rPr lang="en-US" sz="1600" err="1">
                <a:solidFill>
                  <a:schemeClr val="bg1"/>
                </a:solidFill>
                <a:latin typeface="+mj-lt"/>
              </a:rPr>
              <a:t>eNPS</a:t>
            </a:r>
            <a:endParaRPr lang="en-US" sz="1600">
              <a:solidFill>
                <a:schemeClr val="bg1"/>
              </a:solidFill>
              <a:latin typeface="+mj-lt"/>
            </a:endParaRPr>
          </a:p>
        </p:txBody>
      </p:sp>
      <p:sp>
        <p:nvSpPr>
          <p:cNvPr id="71" name="TextBox 70">
            <a:extLst>
              <a:ext uri="{FF2B5EF4-FFF2-40B4-BE49-F238E27FC236}">
                <a16:creationId xmlns:a16="http://schemas.microsoft.com/office/drawing/2014/main" id="{DC389484-2970-4DBB-ABBD-4C0D68ED5C06}"/>
              </a:ext>
            </a:extLst>
          </p:cNvPr>
          <p:cNvSpPr txBox="1"/>
          <p:nvPr/>
        </p:nvSpPr>
        <p:spPr>
          <a:xfrm>
            <a:off x="5035844" y="2980436"/>
            <a:ext cx="1360740" cy="369332"/>
          </a:xfrm>
          <a:prstGeom prst="rect">
            <a:avLst/>
          </a:prstGeom>
          <a:noFill/>
        </p:spPr>
        <p:txBody>
          <a:bodyPr wrap="square" rtlCol="0">
            <a:spAutoFit/>
          </a:bodyPr>
          <a:lstStyle/>
          <a:p>
            <a:pPr algn="ctr"/>
            <a:r>
              <a:rPr lang="en-US" b="1">
                <a:solidFill>
                  <a:schemeClr val="bg1"/>
                </a:solidFill>
              </a:rPr>
              <a:t>+500%</a:t>
            </a:r>
            <a:endParaRPr lang="en-US" sz="1200" b="1">
              <a:solidFill>
                <a:schemeClr val="bg1"/>
              </a:solidFill>
            </a:endParaRPr>
          </a:p>
        </p:txBody>
      </p:sp>
      <p:sp>
        <p:nvSpPr>
          <p:cNvPr id="73" name="Rectangle 72">
            <a:extLst>
              <a:ext uri="{FF2B5EF4-FFF2-40B4-BE49-F238E27FC236}">
                <a16:creationId xmlns:a16="http://schemas.microsoft.com/office/drawing/2014/main" id="{1ABCEA3B-84BB-446A-802A-94C75DBC0105}"/>
              </a:ext>
            </a:extLst>
          </p:cNvPr>
          <p:cNvSpPr/>
          <p:nvPr/>
        </p:nvSpPr>
        <p:spPr>
          <a:xfrm>
            <a:off x="7051368" y="2297142"/>
            <a:ext cx="1368109" cy="11157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E157779-FD04-4E07-B1A3-F424BF40A7F0}"/>
              </a:ext>
            </a:extLst>
          </p:cNvPr>
          <p:cNvSpPr/>
          <p:nvPr/>
        </p:nvSpPr>
        <p:spPr>
          <a:xfrm>
            <a:off x="7051368" y="2938504"/>
            <a:ext cx="1368109" cy="4743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669B4F3-97F6-4036-8A2C-51C05FA9A20F}"/>
              </a:ext>
            </a:extLst>
          </p:cNvPr>
          <p:cNvSpPr txBox="1"/>
          <p:nvPr/>
        </p:nvSpPr>
        <p:spPr>
          <a:xfrm>
            <a:off x="7057959" y="2356186"/>
            <a:ext cx="1360740" cy="584775"/>
          </a:xfrm>
          <a:prstGeom prst="rect">
            <a:avLst/>
          </a:prstGeom>
          <a:noFill/>
        </p:spPr>
        <p:txBody>
          <a:bodyPr wrap="square" rtlCol="0">
            <a:spAutoFit/>
          </a:bodyPr>
          <a:lstStyle/>
          <a:p>
            <a:pPr algn="ctr"/>
            <a:r>
              <a:rPr lang="en-US" sz="1600">
                <a:solidFill>
                  <a:schemeClr val="bg1"/>
                </a:solidFill>
                <a:latin typeface="+mj-lt"/>
              </a:rPr>
              <a:t>FEATURE CYCLE TIME</a:t>
            </a:r>
          </a:p>
        </p:txBody>
      </p:sp>
      <p:sp>
        <p:nvSpPr>
          <p:cNvPr id="79" name="TextBox 78">
            <a:extLst>
              <a:ext uri="{FF2B5EF4-FFF2-40B4-BE49-F238E27FC236}">
                <a16:creationId xmlns:a16="http://schemas.microsoft.com/office/drawing/2014/main" id="{638F7C05-8618-46A4-9CD9-FCE44A797908}"/>
              </a:ext>
            </a:extLst>
          </p:cNvPr>
          <p:cNvSpPr txBox="1"/>
          <p:nvPr/>
        </p:nvSpPr>
        <p:spPr>
          <a:xfrm>
            <a:off x="7057959" y="2980436"/>
            <a:ext cx="1360740" cy="369332"/>
          </a:xfrm>
          <a:prstGeom prst="rect">
            <a:avLst/>
          </a:prstGeom>
          <a:noFill/>
        </p:spPr>
        <p:txBody>
          <a:bodyPr wrap="square" rtlCol="0">
            <a:spAutoFit/>
          </a:bodyPr>
          <a:lstStyle/>
          <a:p>
            <a:pPr algn="ctr"/>
            <a:r>
              <a:rPr lang="en-US" b="1">
                <a:solidFill>
                  <a:schemeClr val="bg1"/>
                </a:solidFill>
              </a:rPr>
              <a:t>-77%</a:t>
            </a:r>
            <a:endParaRPr lang="en-US" sz="1200" b="1">
              <a:solidFill>
                <a:schemeClr val="bg1"/>
              </a:solidFill>
            </a:endParaRPr>
          </a:p>
        </p:txBody>
      </p:sp>
      <p:sp>
        <p:nvSpPr>
          <p:cNvPr id="110" name="Rectangle 109">
            <a:extLst>
              <a:ext uri="{FF2B5EF4-FFF2-40B4-BE49-F238E27FC236}">
                <a16:creationId xmlns:a16="http://schemas.microsoft.com/office/drawing/2014/main" id="{22E508B5-7E7E-457D-A542-5A90822AE59B}"/>
              </a:ext>
            </a:extLst>
          </p:cNvPr>
          <p:cNvSpPr/>
          <p:nvPr/>
        </p:nvSpPr>
        <p:spPr>
          <a:xfrm>
            <a:off x="954773" y="3898478"/>
            <a:ext cx="1824921" cy="31426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latin typeface="+mj-lt"/>
              </a:rPr>
              <a:t>Change Failure %</a:t>
            </a:r>
          </a:p>
        </p:txBody>
      </p:sp>
      <p:sp>
        <p:nvSpPr>
          <p:cNvPr id="112" name="Rectangle 111">
            <a:extLst>
              <a:ext uri="{FF2B5EF4-FFF2-40B4-BE49-F238E27FC236}">
                <a16:creationId xmlns:a16="http://schemas.microsoft.com/office/drawing/2014/main" id="{4825BFEB-4F96-47C5-96CC-E7B582856AB2}"/>
              </a:ext>
            </a:extLst>
          </p:cNvPr>
          <p:cNvSpPr/>
          <p:nvPr/>
        </p:nvSpPr>
        <p:spPr>
          <a:xfrm>
            <a:off x="2991637" y="3893745"/>
            <a:ext cx="1824921" cy="31426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latin typeface="+mj-lt"/>
              </a:rPr>
              <a:t>MTTR</a:t>
            </a:r>
          </a:p>
        </p:txBody>
      </p:sp>
      <p:sp>
        <p:nvSpPr>
          <p:cNvPr id="114" name="Rectangle 113">
            <a:extLst>
              <a:ext uri="{FF2B5EF4-FFF2-40B4-BE49-F238E27FC236}">
                <a16:creationId xmlns:a16="http://schemas.microsoft.com/office/drawing/2014/main" id="{0C19DFA7-3C4D-4E79-9299-3480F9423978}"/>
              </a:ext>
            </a:extLst>
          </p:cNvPr>
          <p:cNvSpPr/>
          <p:nvPr/>
        </p:nvSpPr>
        <p:spPr>
          <a:xfrm>
            <a:off x="5028501" y="3893745"/>
            <a:ext cx="1824921" cy="31426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latin typeface="+mj-lt"/>
              </a:rPr>
              <a:t>Lead time</a:t>
            </a:r>
          </a:p>
        </p:txBody>
      </p:sp>
      <p:sp>
        <p:nvSpPr>
          <p:cNvPr id="116" name="Rectangle 115">
            <a:extLst>
              <a:ext uri="{FF2B5EF4-FFF2-40B4-BE49-F238E27FC236}">
                <a16:creationId xmlns:a16="http://schemas.microsoft.com/office/drawing/2014/main" id="{D6DE4799-D0F2-4606-A7F7-6DCE7254061D}"/>
              </a:ext>
            </a:extLst>
          </p:cNvPr>
          <p:cNvSpPr/>
          <p:nvPr/>
        </p:nvSpPr>
        <p:spPr>
          <a:xfrm>
            <a:off x="7065365" y="3893745"/>
            <a:ext cx="1824921" cy="314266"/>
          </a:xfrm>
          <a:prstGeom prst="rect">
            <a:avLst/>
          </a:prstGeom>
          <a:solidFill>
            <a:srgbClr val="AD5F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latin typeface="+mj-lt"/>
              </a:rPr>
              <a:t>Deploy Frequency</a:t>
            </a:r>
          </a:p>
        </p:txBody>
      </p:sp>
      <p:pic>
        <p:nvPicPr>
          <p:cNvPr id="129" name="Picture 128">
            <a:extLst>
              <a:ext uri="{FF2B5EF4-FFF2-40B4-BE49-F238E27FC236}">
                <a16:creationId xmlns:a16="http://schemas.microsoft.com/office/drawing/2014/main" id="{914B34D6-399C-4181-AFF8-F166D270F4F7}"/>
              </a:ext>
            </a:extLst>
          </p:cNvPr>
          <p:cNvPicPr>
            <a:picLocks noChangeAspect="1"/>
          </p:cNvPicPr>
          <p:nvPr/>
        </p:nvPicPr>
        <p:blipFill>
          <a:blip r:embed="rId3"/>
          <a:stretch>
            <a:fillRect/>
          </a:stretch>
        </p:blipFill>
        <p:spPr>
          <a:xfrm>
            <a:off x="211834" y="3659320"/>
            <a:ext cx="511389" cy="784130"/>
          </a:xfrm>
          <a:prstGeom prst="rect">
            <a:avLst/>
          </a:prstGeom>
        </p:spPr>
      </p:pic>
      <p:grpSp>
        <p:nvGrpSpPr>
          <p:cNvPr id="15" name="Group 14">
            <a:extLst>
              <a:ext uri="{FF2B5EF4-FFF2-40B4-BE49-F238E27FC236}">
                <a16:creationId xmlns:a16="http://schemas.microsoft.com/office/drawing/2014/main" id="{7C95D77F-D82C-45D9-8C51-756F8895CBC6}"/>
              </a:ext>
            </a:extLst>
          </p:cNvPr>
          <p:cNvGrpSpPr/>
          <p:nvPr/>
        </p:nvGrpSpPr>
        <p:grpSpPr>
          <a:xfrm>
            <a:off x="2166569" y="645483"/>
            <a:ext cx="345441" cy="257233"/>
            <a:chOff x="1069108" y="1086774"/>
            <a:chExt cx="345441" cy="257233"/>
          </a:xfrm>
        </p:grpSpPr>
        <p:cxnSp>
          <p:nvCxnSpPr>
            <p:cNvPr id="11" name="Straight Connector 10">
              <a:extLst>
                <a:ext uri="{FF2B5EF4-FFF2-40B4-BE49-F238E27FC236}">
                  <a16:creationId xmlns:a16="http://schemas.microsoft.com/office/drawing/2014/main" id="{DC6728DF-7331-442E-8CEA-2500EB038B19}"/>
                </a:ext>
              </a:extLst>
            </p:cNvPr>
            <p:cNvCxnSpPr/>
            <p:nvPr/>
          </p:nvCxnSpPr>
          <p:spPr>
            <a:xfrm>
              <a:off x="1069108" y="1215838"/>
              <a:ext cx="127870" cy="128169"/>
            </a:xfrm>
            <a:prstGeom prst="line">
              <a:avLst/>
            </a:prstGeom>
            <a:ln w="635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BBB9C58-B75F-460E-BDA5-F0FFB3A3B406}"/>
                </a:ext>
              </a:extLst>
            </p:cNvPr>
            <p:cNvCxnSpPr/>
            <p:nvPr/>
          </p:nvCxnSpPr>
          <p:spPr>
            <a:xfrm flipH="1">
              <a:off x="1153249" y="1086774"/>
              <a:ext cx="261300" cy="257233"/>
            </a:xfrm>
            <a:prstGeom prst="line">
              <a:avLst/>
            </a:prstGeom>
            <a:ln w="63500">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62" name="Group 61">
            <a:extLst>
              <a:ext uri="{FF2B5EF4-FFF2-40B4-BE49-F238E27FC236}">
                <a16:creationId xmlns:a16="http://schemas.microsoft.com/office/drawing/2014/main" id="{12E89F4C-27EA-430C-82CE-E4E3CF50B653}"/>
              </a:ext>
            </a:extLst>
          </p:cNvPr>
          <p:cNvGrpSpPr/>
          <p:nvPr/>
        </p:nvGrpSpPr>
        <p:grpSpPr>
          <a:xfrm>
            <a:off x="4184235" y="653374"/>
            <a:ext cx="345441" cy="257233"/>
            <a:chOff x="1069108" y="1086774"/>
            <a:chExt cx="345441" cy="257233"/>
          </a:xfrm>
        </p:grpSpPr>
        <p:cxnSp>
          <p:nvCxnSpPr>
            <p:cNvPr id="64" name="Straight Connector 63">
              <a:extLst>
                <a:ext uri="{FF2B5EF4-FFF2-40B4-BE49-F238E27FC236}">
                  <a16:creationId xmlns:a16="http://schemas.microsoft.com/office/drawing/2014/main" id="{065F70D8-6D9F-41B2-BD21-559F3197BD90}"/>
                </a:ext>
              </a:extLst>
            </p:cNvPr>
            <p:cNvCxnSpPr/>
            <p:nvPr/>
          </p:nvCxnSpPr>
          <p:spPr>
            <a:xfrm>
              <a:off x="1069108" y="1215838"/>
              <a:ext cx="127870" cy="128169"/>
            </a:xfrm>
            <a:prstGeom prst="line">
              <a:avLst/>
            </a:prstGeom>
            <a:ln w="635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1242E228-7573-49D6-8224-D8105254C2B7}"/>
                </a:ext>
              </a:extLst>
            </p:cNvPr>
            <p:cNvCxnSpPr/>
            <p:nvPr/>
          </p:nvCxnSpPr>
          <p:spPr>
            <a:xfrm flipH="1">
              <a:off x="1153249" y="1086774"/>
              <a:ext cx="261300" cy="257233"/>
            </a:xfrm>
            <a:prstGeom prst="line">
              <a:avLst/>
            </a:prstGeom>
            <a:ln w="63500">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293B8F73-1DD0-4D75-9C64-EA56A74957B4}"/>
              </a:ext>
            </a:extLst>
          </p:cNvPr>
          <p:cNvGrpSpPr/>
          <p:nvPr/>
        </p:nvGrpSpPr>
        <p:grpSpPr>
          <a:xfrm>
            <a:off x="2233314" y="2143844"/>
            <a:ext cx="345441" cy="257233"/>
            <a:chOff x="1069108" y="1086774"/>
            <a:chExt cx="345441" cy="257233"/>
          </a:xfrm>
        </p:grpSpPr>
        <p:cxnSp>
          <p:nvCxnSpPr>
            <p:cNvPr id="70" name="Straight Connector 69">
              <a:extLst>
                <a:ext uri="{FF2B5EF4-FFF2-40B4-BE49-F238E27FC236}">
                  <a16:creationId xmlns:a16="http://schemas.microsoft.com/office/drawing/2014/main" id="{18B31AA6-4D1D-4EB7-8222-1C20F1323ECF}"/>
                </a:ext>
              </a:extLst>
            </p:cNvPr>
            <p:cNvCxnSpPr/>
            <p:nvPr/>
          </p:nvCxnSpPr>
          <p:spPr>
            <a:xfrm>
              <a:off x="1069108" y="1215838"/>
              <a:ext cx="127870" cy="128169"/>
            </a:xfrm>
            <a:prstGeom prst="line">
              <a:avLst/>
            </a:prstGeom>
            <a:ln w="6350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9A377A88-84F9-4222-B506-0171E6968DF0}"/>
                </a:ext>
              </a:extLst>
            </p:cNvPr>
            <p:cNvCxnSpPr/>
            <p:nvPr/>
          </p:nvCxnSpPr>
          <p:spPr>
            <a:xfrm flipH="1">
              <a:off x="1153249" y="1086774"/>
              <a:ext cx="261300" cy="257233"/>
            </a:xfrm>
            <a:prstGeom prst="line">
              <a:avLst/>
            </a:prstGeom>
            <a:ln w="63500">
              <a:solidFill>
                <a:schemeClr val="accent2"/>
              </a:solidFill>
            </a:ln>
            <a:effectLst/>
          </p:spPr>
          <p:style>
            <a:lnRef idx="2">
              <a:schemeClr val="accent1"/>
            </a:lnRef>
            <a:fillRef idx="0">
              <a:schemeClr val="accent1"/>
            </a:fillRef>
            <a:effectRef idx="1">
              <a:schemeClr val="accent1"/>
            </a:effectRef>
            <a:fontRef idx="minor">
              <a:schemeClr val="tx1"/>
            </a:fontRef>
          </p:style>
        </p:cxnSp>
      </p:grpSp>
      <p:grpSp>
        <p:nvGrpSpPr>
          <p:cNvPr id="74" name="Group 73">
            <a:extLst>
              <a:ext uri="{FF2B5EF4-FFF2-40B4-BE49-F238E27FC236}">
                <a16:creationId xmlns:a16="http://schemas.microsoft.com/office/drawing/2014/main" id="{3E18966E-626A-4633-A55C-3BCFA68F0EAC}"/>
              </a:ext>
            </a:extLst>
          </p:cNvPr>
          <p:cNvGrpSpPr/>
          <p:nvPr/>
        </p:nvGrpSpPr>
        <p:grpSpPr>
          <a:xfrm>
            <a:off x="2134106" y="2139039"/>
            <a:ext cx="345441" cy="257233"/>
            <a:chOff x="1069108" y="1086774"/>
            <a:chExt cx="345441" cy="257233"/>
          </a:xfrm>
        </p:grpSpPr>
        <p:cxnSp>
          <p:nvCxnSpPr>
            <p:cNvPr id="76" name="Straight Connector 75">
              <a:extLst>
                <a:ext uri="{FF2B5EF4-FFF2-40B4-BE49-F238E27FC236}">
                  <a16:creationId xmlns:a16="http://schemas.microsoft.com/office/drawing/2014/main" id="{2D7BFCBF-FB38-4F13-9601-88C6FB48E405}"/>
                </a:ext>
              </a:extLst>
            </p:cNvPr>
            <p:cNvCxnSpPr/>
            <p:nvPr/>
          </p:nvCxnSpPr>
          <p:spPr>
            <a:xfrm>
              <a:off x="1069108" y="1215838"/>
              <a:ext cx="127870" cy="128169"/>
            </a:xfrm>
            <a:prstGeom prst="line">
              <a:avLst/>
            </a:prstGeom>
            <a:ln w="63500">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B8EDEFA0-18BE-4C39-B56E-4587E89D8C8F}"/>
                </a:ext>
              </a:extLst>
            </p:cNvPr>
            <p:cNvCxnSpPr/>
            <p:nvPr/>
          </p:nvCxnSpPr>
          <p:spPr>
            <a:xfrm flipH="1">
              <a:off x="1153249" y="1086774"/>
              <a:ext cx="261300" cy="257233"/>
            </a:xfrm>
            <a:prstGeom prst="line">
              <a:avLst/>
            </a:prstGeom>
            <a:ln w="63500">
              <a:solidFill>
                <a:schemeClr val="accent5"/>
              </a:solidFill>
            </a:ln>
            <a:effectLst/>
          </p:spPr>
          <p:style>
            <a:lnRef idx="2">
              <a:schemeClr val="accent1"/>
            </a:lnRef>
            <a:fillRef idx="0">
              <a:schemeClr val="accent1"/>
            </a:fillRef>
            <a:effectRef idx="1">
              <a:schemeClr val="accent1"/>
            </a:effectRef>
            <a:fontRef idx="minor">
              <a:schemeClr val="tx1"/>
            </a:fontRef>
          </p:style>
        </p:cxnSp>
      </p:grpSp>
      <p:grpSp>
        <p:nvGrpSpPr>
          <p:cNvPr id="81" name="Group 80">
            <a:extLst>
              <a:ext uri="{FF2B5EF4-FFF2-40B4-BE49-F238E27FC236}">
                <a16:creationId xmlns:a16="http://schemas.microsoft.com/office/drawing/2014/main" id="{AF4E30AB-94A6-4667-AF36-8EF6142FA534}"/>
              </a:ext>
            </a:extLst>
          </p:cNvPr>
          <p:cNvGrpSpPr/>
          <p:nvPr/>
        </p:nvGrpSpPr>
        <p:grpSpPr>
          <a:xfrm>
            <a:off x="4263315" y="2153536"/>
            <a:ext cx="345441" cy="257233"/>
            <a:chOff x="1069108" y="1086774"/>
            <a:chExt cx="345441" cy="257233"/>
          </a:xfrm>
        </p:grpSpPr>
        <p:cxnSp>
          <p:nvCxnSpPr>
            <p:cNvPr id="83" name="Straight Connector 82">
              <a:extLst>
                <a:ext uri="{FF2B5EF4-FFF2-40B4-BE49-F238E27FC236}">
                  <a16:creationId xmlns:a16="http://schemas.microsoft.com/office/drawing/2014/main" id="{3E9A8A78-1D68-40F3-A01D-97B6ED820401}"/>
                </a:ext>
              </a:extLst>
            </p:cNvPr>
            <p:cNvCxnSpPr/>
            <p:nvPr/>
          </p:nvCxnSpPr>
          <p:spPr>
            <a:xfrm>
              <a:off x="1069108" y="1215838"/>
              <a:ext cx="127870" cy="128169"/>
            </a:xfrm>
            <a:prstGeom prst="line">
              <a:avLst/>
            </a:prstGeom>
            <a:ln w="6350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9FD2F642-602B-4270-B611-9DB48C76F5BE}"/>
                </a:ext>
              </a:extLst>
            </p:cNvPr>
            <p:cNvCxnSpPr/>
            <p:nvPr/>
          </p:nvCxnSpPr>
          <p:spPr>
            <a:xfrm flipH="1">
              <a:off x="1153249" y="1086774"/>
              <a:ext cx="261300" cy="257233"/>
            </a:xfrm>
            <a:prstGeom prst="line">
              <a:avLst/>
            </a:prstGeom>
            <a:ln w="63500">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90FB5BE6-27EE-4D9C-8856-8EFC856486AD}"/>
              </a:ext>
            </a:extLst>
          </p:cNvPr>
          <p:cNvGrpSpPr/>
          <p:nvPr/>
        </p:nvGrpSpPr>
        <p:grpSpPr>
          <a:xfrm>
            <a:off x="4164107" y="2148731"/>
            <a:ext cx="345441" cy="257233"/>
            <a:chOff x="1069108" y="1086774"/>
            <a:chExt cx="345441" cy="257233"/>
          </a:xfrm>
        </p:grpSpPr>
        <p:cxnSp>
          <p:nvCxnSpPr>
            <p:cNvPr id="87" name="Straight Connector 86">
              <a:extLst>
                <a:ext uri="{FF2B5EF4-FFF2-40B4-BE49-F238E27FC236}">
                  <a16:creationId xmlns:a16="http://schemas.microsoft.com/office/drawing/2014/main" id="{F2B60034-C8B5-47D7-9128-5DF50E84E23C}"/>
                </a:ext>
              </a:extLst>
            </p:cNvPr>
            <p:cNvCxnSpPr/>
            <p:nvPr/>
          </p:nvCxnSpPr>
          <p:spPr>
            <a:xfrm>
              <a:off x="1069108" y="1215838"/>
              <a:ext cx="127870" cy="128169"/>
            </a:xfrm>
            <a:prstGeom prst="line">
              <a:avLst/>
            </a:prstGeom>
            <a:ln w="6350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D23E83A-1B17-4445-A85C-ECC676D0CC9B}"/>
                </a:ext>
              </a:extLst>
            </p:cNvPr>
            <p:cNvCxnSpPr/>
            <p:nvPr/>
          </p:nvCxnSpPr>
          <p:spPr>
            <a:xfrm flipH="1">
              <a:off x="1153249" y="1086774"/>
              <a:ext cx="261300" cy="257233"/>
            </a:xfrm>
            <a:prstGeom prst="line">
              <a:avLst/>
            </a:prstGeom>
            <a:ln w="63500">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92" name="Group 91">
            <a:extLst>
              <a:ext uri="{FF2B5EF4-FFF2-40B4-BE49-F238E27FC236}">
                <a16:creationId xmlns:a16="http://schemas.microsoft.com/office/drawing/2014/main" id="{ADCCDF55-5BB9-4BD3-BE1A-866FCD089EBA}"/>
              </a:ext>
            </a:extLst>
          </p:cNvPr>
          <p:cNvGrpSpPr/>
          <p:nvPr/>
        </p:nvGrpSpPr>
        <p:grpSpPr>
          <a:xfrm>
            <a:off x="8204922" y="2152382"/>
            <a:ext cx="345441" cy="257233"/>
            <a:chOff x="1069108" y="1086774"/>
            <a:chExt cx="345441" cy="257233"/>
          </a:xfrm>
        </p:grpSpPr>
        <p:cxnSp>
          <p:nvCxnSpPr>
            <p:cNvPr id="93" name="Straight Connector 92">
              <a:extLst>
                <a:ext uri="{FF2B5EF4-FFF2-40B4-BE49-F238E27FC236}">
                  <a16:creationId xmlns:a16="http://schemas.microsoft.com/office/drawing/2014/main" id="{68508AD2-36C8-44C3-9553-B4D4926404DD}"/>
                </a:ext>
              </a:extLst>
            </p:cNvPr>
            <p:cNvCxnSpPr/>
            <p:nvPr/>
          </p:nvCxnSpPr>
          <p:spPr>
            <a:xfrm>
              <a:off x="1069108" y="1215838"/>
              <a:ext cx="127870" cy="128169"/>
            </a:xfrm>
            <a:prstGeom prst="line">
              <a:avLst/>
            </a:prstGeom>
            <a:ln w="63500">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30DE296A-2C74-42E9-8FAF-55433597669F}"/>
                </a:ext>
              </a:extLst>
            </p:cNvPr>
            <p:cNvCxnSpPr/>
            <p:nvPr/>
          </p:nvCxnSpPr>
          <p:spPr>
            <a:xfrm flipH="1">
              <a:off x="1153249" y="1086774"/>
              <a:ext cx="261300" cy="257233"/>
            </a:xfrm>
            <a:prstGeom prst="line">
              <a:avLst/>
            </a:prstGeom>
            <a:ln w="63500">
              <a:solidFill>
                <a:schemeClr val="accent6"/>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940401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10" grpId="0" animBg="1"/>
      <p:bldP spid="112" grpId="0" animBg="1"/>
      <p:bldP spid="114" grpId="0" animBg="1"/>
      <p:bldP spid="116" grpId="0" animBg="1"/>
    </p:bldLst>
  </p:timing>
</p:sld>
</file>

<file path=ppt/theme/theme1.xml><?xml version="1.0" encoding="utf-8"?>
<a:theme xmlns:a="http://schemas.openxmlformats.org/drawingml/2006/main" name="CSG PowerPoint Template_Grey &amp; White">
  <a:themeElements>
    <a:clrScheme name="Custom 1">
      <a:dk1>
        <a:srgbClr val="A3A3A9"/>
      </a:dk1>
      <a:lt1>
        <a:srgbClr val="FFFFFF"/>
      </a:lt1>
      <a:dk2>
        <a:srgbClr val="ED3123"/>
      </a:dk2>
      <a:lt2>
        <a:srgbClr val="F2F2F2"/>
      </a:lt2>
      <a:accent1>
        <a:srgbClr val="5F5F61"/>
      </a:accent1>
      <a:accent2>
        <a:srgbClr val="00A2C4"/>
      </a:accent2>
      <a:accent3>
        <a:srgbClr val="82C240"/>
      </a:accent3>
      <a:accent4>
        <a:srgbClr val="AC5FE7"/>
      </a:accent4>
      <a:accent5>
        <a:srgbClr val="F15D21"/>
      </a:accent5>
      <a:accent6>
        <a:srgbClr val="FBD50D"/>
      </a:accent6>
      <a:hlink>
        <a:srgbClr val="7FA0B5"/>
      </a:hlink>
      <a:folHlink>
        <a:srgbClr val="A19588"/>
      </a:folHlink>
    </a:clrScheme>
    <a:fontScheme name="CSG">
      <a:majorFont>
        <a:latin typeface="Franklin Gothic Medium Cond"/>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D3324"/>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G PowerPoint Template 2017 Updated" id="{F6296AFC-DDE5-4457-BEFA-6FA0047DC70F}" vid="{5D95DC0A-E6DA-4A8F-B2FA-8A15478B70FE}"/>
    </a:ext>
  </a:extLst>
</a:theme>
</file>

<file path=ppt/theme/theme2.xml><?xml version="1.0" encoding="utf-8"?>
<a:theme xmlns:a="http://schemas.openxmlformats.org/drawingml/2006/main" name="1_CSG PowerPoint Template_Grey &amp; White">
  <a:themeElements>
    <a:clrScheme name="Custom 1">
      <a:dk1>
        <a:srgbClr val="A3A3A9"/>
      </a:dk1>
      <a:lt1>
        <a:srgbClr val="FFFFFF"/>
      </a:lt1>
      <a:dk2>
        <a:srgbClr val="ED3123"/>
      </a:dk2>
      <a:lt2>
        <a:srgbClr val="F2F2F2"/>
      </a:lt2>
      <a:accent1>
        <a:srgbClr val="5F5F61"/>
      </a:accent1>
      <a:accent2>
        <a:srgbClr val="00A2C4"/>
      </a:accent2>
      <a:accent3>
        <a:srgbClr val="82C240"/>
      </a:accent3>
      <a:accent4>
        <a:srgbClr val="AC5FE7"/>
      </a:accent4>
      <a:accent5>
        <a:srgbClr val="F15D21"/>
      </a:accent5>
      <a:accent6>
        <a:srgbClr val="FBD50D"/>
      </a:accent6>
      <a:hlink>
        <a:srgbClr val="7FA0B5"/>
      </a:hlink>
      <a:folHlink>
        <a:srgbClr val="A19588"/>
      </a:folHlink>
    </a:clrScheme>
    <a:fontScheme name="CSG">
      <a:majorFont>
        <a:latin typeface="Franklin Gothic Medium Cond"/>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D3324"/>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G PowerPoint Template 2017 Compressed Images [Read-Only]" id="{76E98021-4D9B-498F-A966-B526D6364216}" vid="{FB94574E-C93C-4B1C-96CD-27A0523A31D2}"/>
    </a:ext>
  </a:extLst>
</a:theme>
</file>

<file path=ppt/theme/theme3.xml><?xml version="1.0" encoding="utf-8"?>
<a:theme xmlns:a="http://schemas.openxmlformats.org/drawingml/2006/main" name="CSG PowerPoint Template 2015">
  <a:themeElements>
    <a:clrScheme name="CSG COLORS 2015 (RGB)">
      <a:dk1>
        <a:srgbClr val="000000"/>
      </a:dk1>
      <a:lt1>
        <a:srgbClr val="FFFFFF"/>
      </a:lt1>
      <a:dk2>
        <a:srgbClr val="5F6062"/>
      </a:dk2>
      <a:lt2>
        <a:srgbClr val="FFFFFF"/>
      </a:lt2>
      <a:accent1>
        <a:srgbClr val="EE3524"/>
      </a:accent1>
      <a:accent2>
        <a:srgbClr val="8E9300"/>
      </a:accent2>
      <a:accent3>
        <a:srgbClr val="00A8CB"/>
      </a:accent3>
      <a:accent4>
        <a:srgbClr val="D37E30"/>
      </a:accent4>
      <a:accent5>
        <a:srgbClr val="8A1F03"/>
      </a:accent5>
      <a:accent6>
        <a:srgbClr val="6D8EA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047E872206FA946A7854940FD2CD65B" ma:contentTypeVersion="2" ma:contentTypeDescription="Create a new document." ma:contentTypeScope="" ma:versionID="678b7c4a3aa75e67761103cae6b26888">
  <xsd:schema xmlns:xsd="http://www.w3.org/2001/XMLSchema" xmlns:xs="http://www.w3.org/2001/XMLSchema" xmlns:p="http://schemas.microsoft.com/office/2006/metadata/properties" xmlns:ns2="7521f7b8-cb9c-4e7c-88ad-be04b7cef313" targetNamespace="http://schemas.microsoft.com/office/2006/metadata/properties" ma:root="true" ma:fieldsID="1ce05f7547d2805dfd0b77ee3b0e52b1" ns2:_="">
    <xsd:import namespace="7521f7b8-cb9c-4e7c-88ad-be04b7cef31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21f7b8-cb9c-4e7c-88ad-be04b7cef3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1A76BE0C-F39A-40B4-B9E3-F2AF3A3537BA}">
  <ds:schemaRefs>
    <ds:schemaRef ds:uri="7521f7b8-cb9c-4e7c-88ad-be04b7cef31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0E97267-3236-4E74-898D-56928C8864AC}">
  <ds:schemaRefs>
    <ds:schemaRef ds:uri="http://schemas.microsoft.com/sharepoint/v3/contenttype/forms"/>
  </ds:schemaRefs>
</ds:datastoreItem>
</file>

<file path=customXml/itemProps3.xml><?xml version="1.0" encoding="utf-8"?>
<ds:datastoreItem xmlns:ds="http://schemas.openxmlformats.org/officeDocument/2006/customXml" ds:itemID="{2892B5D3-AF6C-4CB0-ADD3-8AD3D7947B9E}">
  <ds:schemaRefs>
    <ds:schemaRef ds:uri="http://purl.org/dc/elements/1.1/"/>
    <ds:schemaRef ds:uri="http://purl.org/dc/dcmitype/"/>
    <ds:schemaRef ds:uri="http://schemas.microsoft.com/office/2006/documentManagement/types"/>
    <ds:schemaRef ds:uri="http://purl.org/dc/terms/"/>
    <ds:schemaRef ds:uri="7521f7b8-cb9c-4e7c-88ad-be04b7cef313"/>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4039</TotalTime>
  <Words>2618</Words>
  <Application>Microsoft Office PowerPoint</Application>
  <PresentationFormat>On-screen Show (16:9)</PresentationFormat>
  <Paragraphs>394</Paragraphs>
  <Slides>25</Slides>
  <Notes>22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25</vt:i4>
      </vt:variant>
    </vt:vector>
  </HeadingPairs>
  <TitlesOfParts>
    <vt:vector size="38" baseType="lpstr">
      <vt:lpstr>Arial</vt:lpstr>
      <vt:lpstr>Calibri</vt:lpstr>
      <vt:lpstr>Courier New</vt:lpstr>
      <vt:lpstr>Franklin Gothic Medium Cond</vt:lpstr>
      <vt:lpstr>Lucida Grande</vt:lpstr>
      <vt:lpstr>SourceSansPro-Bold</vt:lpstr>
      <vt:lpstr>SourceSansPro-Regular</vt:lpstr>
      <vt:lpstr>Symbol</vt:lpstr>
      <vt:lpstr>Verdana</vt:lpstr>
      <vt:lpstr>Wingdings</vt:lpstr>
      <vt:lpstr>CSG PowerPoint Template_Grey &amp; White</vt:lpstr>
      <vt:lpstr>1_CSG PowerPoint Template_Grey &amp; White</vt:lpstr>
      <vt:lpstr>CSG PowerPoint Template 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Blaine McKillip</dc:creator>
  <cp:lastModifiedBy>Scott Prugh</cp:lastModifiedBy>
  <cp:revision>2</cp:revision>
  <cp:lastPrinted>2020-06-23T14:47:17Z</cp:lastPrinted>
  <dcterms:modified xsi:type="dcterms:W3CDTF">2020-09-27T17:07:32Z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0x0101003047E872206FA946A7854940FD2CD65B</vt:lpwstr>
  </property>
  <property fmtid="{D5CDD505-2E9C-101B-9397-08002B2CF9AE}" pid="3" name="_dlc_DocIdItemGuid">
    <vt:lpwstr>f793edbc-03e0-4dfe-82d9-2f331fc517e2</vt:lpwstr>
  </property>
  <property fmtid="{D5CDD505-2E9C-101B-9397-08002B2CF9AE}" pid="4" name="MSIP_Label_49378a34-61cb-4d5e-a70c-1712827e012a_Enabled">
    <vt:lpwstr>True</vt:lpwstr>
  </property>
  <property fmtid="{D5CDD505-2E9C-101B-9397-08002B2CF9AE}" pid="5" name="MSIP_Label_49378a34-61cb-4d5e-a70c-1712827e012a_SiteId">
    <vt:lpwstr>194a267b-82ba-4fa6-b6b9-f95966ab3815</vt:lpwstr>
  </property>
  <property fmtid="{D5CDD505-2E9C-101B-9397-08002B2CF9AE}" pid="6" name="MSIP_Label_49378a34-61cb-4d5e-a70c-1712827e012a_Ref">
    <vt:lpwstr>https://api.informationprotection.azure.com/api/194a267b-82ba-4fa6-b6b9-f95966ab3815</vt:lpwstr>
  </property>
  <property fmtid="{D5CDD505-2E9C-101B-9397-08002B2CF9AE}" pid="7" name="MSIP_Label_49378a34-61cb-4d5e-a70c-1712827e012a_Owner">
    <vt:lpwstr>Joseph.Wilson@csgi.com</vt:lpwstr>
  </property>
  <property fmtid="{D5CDD505-2E9C-101B-9397-08002B2CF9AE}" pid="8" name="MSIP_Label_49378a34-61cb-4d5e-a70c-1712827e012a_SetDate">
    <vt:lpwstr>2018-08-14T22:14:41.3315986-05:00</vt:lpwstr>
  </property>
  <property fmtid="{D5CDD505-2E9C-101B-9397-08002B2CF9AE}" pid="9" name="MSIP_Label_49378a34-61cb-4d5e-a70c-1712827e012a_Name">
    <vt:lpwstr>Medium Impact</vt:lpwstr>
  </property>
  <property fmtid="{D5CDD505-2E9C-101B-9397-08002B2CF9AE}" pid="10" name="MSIP_Label_49378a34-61cb-4d5e-a70c-1712827e012a_Application">
    <vt:lpwstr>Microsoft Azure Information Protection</vt:lpwstr>
  </property>
  <property fmtid="{D5CDD505-2E9C-101B-9397-08002B2CF9AE}" pid="11" name="MSIP_Label_49378a34-61cb-4d5e-a70c-1712827e012a_Extended_MSFT_Method">
    <vt:lpwstr>Automatic</vt:lpwstr>
  </property>
  <property fmtid="{D5CDD505-2E9C-101B-9397-08002B2CF9AE}" pid="12" name="Sensitivity">
    <vt:lpwstr>Medium Impact</vt:lpwstr>
  </property>
</Properties>
</file>